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3" r:id="rId1"/>
  </p:sldMasterIdLst>
  <p:notesMasterIdLst>
    <p:notesMasterId r:id="rId79"/>
  </p:notesMasterIdLst>
  <p:handoutMasterIdLst>
    <p:handoutMasterId r:id="rId80"/>
  </p:handoutMasterIdLst>
  <p:sldIdLst>
    <p:sldId id="490" r:id="rId2"/>
    <p:sldId id="492" r:id="rId3"/>
    <p:sldId id="493" r:id="rId4"/>
    <p:sldId id="643" r:id="rId5"/>
    <p:sldId id="494" r:id="rId6"/>
    <p:sldId id="495" r:id="rId7"/>
    <p:sldId id="496" r:id="rId8"/>
    <p:sldId id="497" r:id="rId9"/>
    <p:sldId id="498" r:id="rId10"/>
    <p:sldId id="696" r:id="rId11"/>
    <p:sldId id="500" r:id="rId12"/>
    <p:sldId id="504" r:id="rId13"/>
    <p:sldId id="501" r:id="rId14"/>
    <p:sldId id="502" r:id="rId15"/>
    <p:sldId id="523" r:id="rId16"/>
    <p:sldId id="499" r:id="rId17"/>
    <p:sldId id="505" r:id="rId18"/>
    <p:sldId id="506" r:id="rId19"/>
    <p:sldId id="514" r:id="rId20"/>
    <p:sldId id="517" r:id="rId21"/>
    <p:sldId id="660" r:id="rId22"/>
    <p:sldId id="661" r:id="rId23"/>
    <p:sldId id="662" r:id="rId24"/>
    <p:sldId id="665" r:id="rId25"/>
    <p:sldId id="745" r:id="rId26"/>
    <p:sldId id="746" r:id="rId27"/>
    <p:sldId id="747" r:id="rId28"/>
    <p:sldId id="749" r:id="rId29"/>
    <p:sldId id="750" r:id="rId30"/>
    <p:sldId id="751" r:id="rId31"/>
    <p:sldId id="752" r:id="rId32"/>
    <p:sldId id="753" r:id="rId33"/>
    <p:sldId id="754" r:id="rId34"/>
    <p:sldId id="755" r:id="rId35"/>
    <p:sldId id="756" r:id="rId36"/>
    <p:sldId id="521" r:id="rId37"/>
    <p:sldId id="757" r:id="rId38"/>
    <p:sldId id="522" r:id="rId39"/>
    <p:sldId id="508" r:id="rId40"/>
    <p:sldId id="699" r:id="rId41"/>
    <p:sldId id="672" r:id="rId42"/>
    <p:sldId id="673" r:id="rId43"/>
    <p:sldId id="516" r:id="rId44"/>
    <p:sldId id="674" r:id="rId45"/>
    <p:sldId id="758" r:id="rId46"/>
    <p:sldId id="759" r:id="rId47"/>
    <p:sldId id="761" r:id="rId48"/>
    <p:sldId id="760" r:id="rId49"/>
    <p:sldId id="762" r:id="rId50"/>
    <p:sldId id="763" r:id="rId51"/>
    <p:sldId id="764" r:id="rId52"/>
    <p:sldId id="766" r:id="rId53"/>
    <p:sldId id="767" r:id="rId54"/>
    <p:sldId id="768" r:id="rId55"/>
    <p:sldId id="771" r:id="rId56"/>
    <p:sldId id="770" r:id="rId57"/>
    <p:sldId id="772" r:id="rId58"/>
    <p:sldId id="769" r:id="rId59"/>
    <p:sldId id="773" r:id="rId60"/>
    <p:sldId id="774" r:id="rId61"/>
    <p:sldId id="779" r:id="rId62"/>
    <p:sldId id="777" r:id="rId63"/>
    <p:sldId id="778" r:id="rId64"/>
    <p:sldId id="780" r:id="rId65"/>
    <p:sldId id="781" r:id="rId66"/>
    <p:sldId id="782" r:id="rId67"/>
    <p:sldId id="783" r:id="rId68"/>
    <p:sldId id="785" r:id="rId69"/>
    <p:sldId id="786" r:id="rId70"/>
    <p:sldId id="787" r:id="rId71"/>
    <p:sldId id="788" r:id="rId72"/>
    <p:sldId id="789" r:id="rId73"/>
    <p:sldId id="790" r:id="rId74"/>
    <p:sldId id="791" r:id="rId75"/>
    <p:sldId id="794" r:id="rId76"/>
    <p:sldId id="792" r:id="rId77"/>
    <p:sldId id="793" r:id="rId78"/>
  </p:sldIdLst>
  <p:sldSz cx="9144000" cy="6858000" type="screen4x3"/>
  <p:notesSz cx="14768513" cy="9282113"/>
  <p:defaultTextStyle>
    <a:defPPr>
      <a:defRPr lang="en-US"/>
    </a:defPPr>
    <a:lvl1pPr algn="l" rtl="0" fontAlgn="base">
      <a:spcBef>
        <a:spcPct val="0"/>
      </a:spcBef>
      <a:spcAft>
        <a:spcPct val="0"/>
      </a:spcAft>
      <a:defRPr sz="2400" kern="1200" baseline="-250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baseline="-250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baseline="-250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baseline="-250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baseline="-25000">
        <a:solidFill>
          <a:schemeClr val="tx1"/>
        </a:solidFill>
        <a:latin typeface="Arial" charset="0"/>
        <a:ea typeface="ＭＳ Ｐゴシック"/>
        <a:cs typeface="ＭＳ Ｐゴシック"/>
      </a:defRPr>
    </a:lvl5pPr>
    <a:lvl6pPr marL="2286000" algn="l" defTabSz="914400" rtl="0" eaLnBrk="1" latinLnBrk="0" hangingPunct="1">
      <a:defRPr sz="2400" kern="1200" baseline="-25000">
        <a:solidFill>
          <a:schemeClr val="tx1"/>
        </a:solidFill>
        <a:latin typeface="Arial" charset="0"/>
        <a:ea typeface="ＭＳ Ｐゴシック"/>
        <a:cs typeface="ＭＳ Ｐゴシック"/>
      </a:defRPr>
    </a:lvl6pPr>
    <a:lvl7pPr marL="2743200" algn="l" defTabSz="914400" rtl="0" eaLnBrk="1" latinLnBrk="0" hangingPunct="1">
      <a:defRPr sz="2400" kern="1200" baseline="-25000">
        <a:solidFill>
          <a:schemeClr val="tx1"/>
        </a:solidFill>
        <a:latin typeface="Arial" charset="0"/>
        <a:ea typeface="ＭＳ Ｐゴシック"/>
        <a:cs typeface="ＭＳ Ｐゴシック"/>
      </a:defRPr>
    </a:lvl7pPr>
    <a:lvl8pPr marL="3200400" algn="l" defTabSz="914400" rtl="0" eaLnBrk="1" latinLnBrk="0" hangingPunct="1">
      <a:defRPr sz="2400" kern="1200" baseline="-25000">
        <a:solidFill>
          <a:schemeClr val="tx1"/>
        </a:solidFill>
        <a:latin typeface="Arial" charset="0"/>
        <a:ea typeface="ＭＳ Ｐゴシック"/>
        <a:cs typeface="ＭＳ Ｐゴシック"/>
      </a:defRPr>
    </a:lvl8pPr>
    <a:lvl9pPr marL="3657600" algn="l" defTabSz="914400" rtl="0" eaLnBrk="1" latinLnBrk="0" hangingPunct="1">
      <a:defRPr sz="2400" kern="1200" baseline="-250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2776"/>
    <a:srgbClr val="8699BE"/>
    <a:srgbClr val="002B7C"/>
    <a:srgbClr val="74B4CF"/>
    <a:srgbClr val="C0C0C0"/>
    <a:srgbClr val="EAEAEA"/>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82185" autoAdjust="0"/>
  </p:normalViewPr>
  <p:slideViewPr>
    <p:cSldViewPr snapToGrid="0">
      <p:cViewPr>
        <p:scale>
          <a:sx n="80" d="100"/>
          <a:sy n="80" d="100"/>
        </p:scale>
        <p:origin x="-1242" y="-72"/>
      </p:cViewPr>
      <p:guideLst>
        <p:guide orient="horz" pos="2160"/>
        <p:guide pos="2880"/>
      </p:guideLst>
    </p:cSldViewPr>
  </p:slideViewPr>
  <p:outlineViewPr>
    <p:cViewPr>
      <p:scale>
        <a:sx n="33" d="100"/>
        <a:sy n="33" d="100"/>
      </p:scale>
      <p:origin x="48" y="50046"/>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0800" cy="463550"/>
          </a:xfrm>
          <a:prstGeom prst="rect">
            <a:avLst/>
          </a:prstGeom>
        </p:spPr>
        <p:txBody>
          <a:bodyPr vert="horz" lIns="91440" tIns="45720" rIns="91440" bIns="45720" rtlCol="0"/>
          <a:lstStyle>
            <a:lvl1pPr algn="l" eaLnBrk="0" hangingPunct="0">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8366125" y="0"/>
            <a:ext cx="6399213" cy="463550"/>
          </a:xfrm>
          <a:prstGeom prst="rect">
            <a:avLst/>
          </a:prstGeom>
        </p:spPr>
        <p:txBody>
          <a:bodyPr vert="horz" lIns="91440" tIns="45720" rIns="91440" bIns="45720" rtlCol="0"/>
          <a:lstStyle>
            <a:lvl1pPr algn="r" eaLnBrk="0" hangingPunct="0">
              <a:defRPr sz="1200">
                <a:ea typeface="ＭＳ Ｐゴシック" charset="-128"/>
                <a:cs typeface="+mn-cs"/>
              </a:defRPr>
            </a:lvl1pPr>
          </a:lstStyle>
          <a:p>
            <a:pPr>
              <a:defRPr/>
            </a:pPr>
            <a:fld id="{692FE1AD-F207-4B15-95AC-F5EA1C4990B8}" type="datetimeFigureOut">
              <a:rPr lang="en-US"/>
              <a:pPr>
                <a:defRPr/>
              </a:pPr>
              <a:t>2/22/2012</a:t>
            </a:fld>
            <a:endParaRPr lang="en-US" dirty="0"/>
          </a:p>
        </p:txBody>
      </p:sp>
      <p:sp>
        <p:nvSpPr>
          <p:cNvPr id="4" name="Footer Placeholder 3"/>
          <p:cNvSpPr>
            <a:spLocks noGrp="1"/>
          </p:cNvSpPr>
          <p:nvPr>
            <p:ph type="ftr" sz="quarter" idx="2"/>
          </p:nvPr>
        </p:nvSpPr>
        <p:spPr>
          <a:xfrm>
            <a:off x="0" y="8815388"/>
            <a:ext cx="6400800" cy="465137"/>
          </a:xfrm>
          <a:prstGeom prst="rect">
            <a:avLst/>
          </a:prstGeom>
        </p:spPr>
        <p:txBody>
          <a:bodyPr vert="horz" lIns="91440" tIns="45720" rIns="91440" bIns="45720" rtlCol="0" anchor="b"/>
          <a:lstStyle>
            <a:lvl1pPr algn="l" eaLnBrk="0" hangingPunct="0">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8366125" y="8815388"/>
            <a:ext cx="6399213" cy="465137"/>
          </a:xfrm>
          <a:prstGeom prst="rect">
            <a:avLst/>
          </a:prstGeom>
        </p:spPr>
        <p:txBody>
          <a:bodyPr vert="horz" lIns="91440" tIns="45720" rIns="91440" bIns="45720" rtlCol="0" anchor="b"/>
          <a:lstStyle>
            <a:lvl1pPr algn="r" eaLnBrk="0" hangingPunct="0">
              <a:defRPr sz="1200">
                <a:ea typeface="ＭＳ Ｐゴシック" charset="-128"/>
                <a:cs typeface="+mn-cs"/>
              </a:defRPr>
            </a:lvl1pPr>
          </a:lstStyle>
          <a:p>
            <a:pPr>
              <a:defRPr/>
            </a:pPr>
            <a:fld id="{99FE1C1F-BCF2-4DB7-8784-E49D3648D259}" type="slidenum">
              <a:rPr lang="en-US"/>
              <a:pPr>
                <a:defRPr/>
              </a:pPr>
              <a:t>‹#›</a:t>
            </a:fld>
            <a:endParaRPr lang="en-US" dirty="0"/>
          </a:p>
        </p:txBody>
      </p:sp>
    </p:spTree>
    <p:extLst>
      <p:ext uri="{BB962C8B-B14F-4D97-AF65-F5344CB8AC3E}">
        <p14:creationId xmlns:p14="http://schemas.microsoft.com/office/powerpoint/2010/main" val="231260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6400800" cy="463550"/>
          </a:xfrm>
          <a:prstGeom prst="rect">
            <a:avLst/>
          </a:prstGeom>
          <a:noFill/>
          <a:ln w="9525">
            <a:noFill/>
            <a:miter lim="800000"/>
            <a:headEnd/>
            <a:tailEnd/>
          </a:ln>
          <a:effectLst/>
        </p:spPr>
        <p:txBody>
          <a:bodyPr vert="horz" wrap="square" lIns="137417" tIns="68708" rIns="137417" bIns="68708" numCol="1" anchor="t" anchorCtr="0" compatLnSpc="1">
            <a:prstTxWarp prst="textNoShape">
              <a:avLst/>
            </a:prstTxWarp>
          </a:bodyPr>
          <a:lstStyle>
            <a:lvl1pPr algn="l" defTabSz="1373188" eaLnBrk="1" hangingPunct="1">
              <a:defRPr sz="1800" baseline="0">
                <a:ea typeface="ＭＳ Ｐゴシック" charset="-128"/>
                <a:cs typeface="+mn-cs"/>
              </a:defRPr>
            </a:lvl1pPr>
          </a:lstStyle>
          <a:p>
            <a:pPr>
              <a:defRPr/>
            </a:pPr>
            <a:endParaRPr lang="en-US"/>
          </a:p>
        </p:txBody>
      </p:sp>
      <p:sp>
        <p:nvSpPr>
          <p:cNvPr id="10243" name="Rectangle 3"/>
          <p:cNvSpPr>
            <a:spLocks noGrp="1" noChangeArrowheads="1"/>
          </p:cNvSpPr>
          <p:nvPr>
            <p:ph type="dt" idx="1"/>
          </p:nvPr>
        </p:nvSpPr>
        <p:spPr bwMode="auto">
          <a:xfrm>
            <a:off x="8366125" y="0"/>
            <a:ext cx="6399213" cy="463550"/>
          </a:xfrm>
          <a:prstGeom prst="rect">
            <a:avLst/>
          </a:prstGeom>
          <a:noFill/>
          <a:ln w="9525">
            <a:noFill/>
            <a:miter lim="800000"/>
            <a:headEnd/>
            <a:tailEnd/>
          </a:ln>
          <a:effectLst/>
        </p:spPr>
        <p:txBody>
          <a:bodyPr vert="horz" wrap="square" lIns="137417" tIns="68708" rIns="137417" bIns="68708" numCol="1" anchor="t" anchorCtr="0" compatLnSpc="1">
            <a:prstTxWarp prst="textNoShape">
              <a:avLst/>
            </a:prstTxWarp>
          </a:bodyPr>
          <a:lstStyle>
            <a:lvl1pPr algn="r" defTabSz="1373188" eaLnBrk="1" hangingPunct="1">
              <a:defRPr sz="1800" baseline="0">
                <a:ea typeface="ＭＳ Ｐゴシック"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5064125" y="696913"/>
            <a:ext cx="4640263" cy="34798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477963" y="4408488"/>
            <a:ext cx="11812587" cy="4176712"/>
          </a:xfrm>
          <a:prstGeom prst="rect">
            <a:avLst/>
          </a:prstGeom>
          <a:noFill/>
          <a:ln w="9525">
            <a:noFill/>
            <a:miter lim="800000"/>
            <a:headEnd/>
            <a:tailEnd/>
          </a:ln>
          <a:effectLst/>
        </p:spPr>
        <p:txBody>
          <a:bodyPr vert="horz" wrap="square" lIns="137417" tIns="68708" rIns="137417" bIns="687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16975"/>
            <a:ext cx="6400800" cy="463550"/>
          </a:xfrm>
          <a:prstGeom prst="rect">
            <a:avLst/>
          </a:prstGeom>
          <a:noFill/>
          <a:ln w="9525">
            <a:noFill/>
            <a:miter lim="800000"/>
            <a:headEnd/>
            <a:tailEnd/>
          </a:ln>
          <a:effectLst/>
        </p:spPr>
        <p:txBody>
          <a:bodyPr vert="horz" wrap="square" lIns="137417" tIns="68708" rIns="137417" bIns="68708" numCol="1" anchor="b" anchorCtr="0" compatLnSpc="1">
            <a:prstTxWarp prst="textNoShape">
              <a:avLst/>
            </a:prstTxWarp>
          </a:bodyPr>
          <a:lstStyle>
            <a:lvl1pPr algn="l" defTabSz="1373188" eaLnBrk="1" hangingPunct="1">
              <a:defRPr sz="1800" baseline="0">
                <a:ea typeface="ＭＳ Ｐゴシック" charset="-128"/>
                <a:cs typeface="+mn-cs"/>
              </a:defRPr>
            </a:lvl1pPr>
          </a:lstStyle>
          <a:p>
            <a:pPr>
              <a:defRPr/>
            </a:pPr>
            <a:endParaRPr lang="en-US"/>
          </a:p>
        </p:txBody>
      </p:sp>
      <p:sp>
        <p:nvSpPr>
          <p:cNvPr id="10247" name="Rectangle 7"/>
          <p:cNvSpPr>
            <a:spLocks noGrp="1" noChangeArrowheads="1"/>
          </p:cNvSpPr>
          <p:nvPr>
            <p:ph type="sldNum" sz="quarter" idx="5"/>
          </p:nvPr>
        </p:nvSpPr>
        <p:spPr bwMode="auto">
          <a:xfrm>
            <a:off x="8366125" y="8816975"/>
            <a:ext cx="6399213" cy="463550"/>
          </a:xfrm>
          <a:prstGeom prst="rect">
            <a:avLst/>
          </a:prstGeom>
          <a:noFill/>
          <a:ln w="9525">
            <a:noFill/>
            <a:miter lim="800000"/>
            <a:headEnd/>
            <a:tailEnd/>
          </a:ln>
          <a:effectLst/>
        </p:spPr>
        <p:txBody>
          <a:bodyPr vert="horz" wrap="square" lIns="137417" tIns="68708" rIns="137417" bIns="68708" numCol="1" anchor="b" anchorCtr="0" compatLnSpc="1">
            <a:prstTxWarp prst="textNoShape">
              <a:avLst/>
            </a:prstTxWarp>
          </a:bodyPr>
          <a:lstStyle>
            <a:lvl1pPr algn="r" defTabSz="1373188" eaLnBrk="1" hangingPunct="1">
              <a:defRPr sz="1800" baseline="0">
                <a:ea typeface="ＭＳ Ｐゴシック" charset="-128"/>
                <a:cs typeface="+mn-cs"/>
              </a:defRPr>
            </a:lvl1pPr>
          </a:lstStyle>
          <a:p>
            <a:pPr>
              <a:defRPr/>
            </a:pPr>
            <a:fld id="{442114D0-6921-47BE-900D-AF327F73C300}" type="slidenum">
              <a:rPr lang="en-US"/>
              <a:pPr>
                <a:defRPr/>
              </a:pPr>
              <a:t>‹#›</a:t>
            </a:fld>
            <a:endParaRPr lang="en-US" dirty="0"/>
          </a:p>
        </p:txBody>
      </p:sp>
    </p:spTree>
    <p:extLst>
      <p:ext uri="{BB962C8B-B14F-4D97-AF65-F5344CB8AC3E}">
        <p14:creationId xmlns:p14="http://schemas.microsoft.com/office/powerpoint/2010/main" val="1617459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p:spPr>
        <p:txBody>
          <a:bodyPr/>
          <a:lstStyle/>
          <a:p>
            <a:endParaRPr lang="en-US" smtClean="0">
              <a:latin typeface="Arial"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16739" name="Slide Number Placeholder 3"/>
          <p:cNvSpPr>
            <a:spLocks noGrp="1"/>
          </p:cNvSpPr>
          <p:nvPr>
            <p:ph type="sldNum" sz="quarter" idx="5"/>
          </p:nvPr>
        </p:nvSpPr>
        <p:spPr>
          <a:noFill/>
        </p:spPr>
        <p:txBody>
          <a:bodyPr/>
          <a:lstStyle/>
          <a:p>
            <a:fld id="{FEF78742-FD34-4894-9553-DEDE326EEC79}" type="slidenum">
              <a:rPr lang="en-US" smtClean="0">
                <a:ea typeface="ＭＳ Ｐゴシック"/>
                <a:cs typeface="ＭＳ Ｐゴシック"/>
              </a:rPr>
              <a:pPr/>
              <a:t>10</a:t>
            </a:fld>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ln/>
        </p:spPr>
      </p:sp>
      <p:sp>
        <p:nvSpPr>
          <p:cNvPr id="14233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42339" name="Slide Number Placeholder 3"/>
          <p:cNvSpPr>
            <a:spLocks noGrp="1"/>
          </p:cNvSpPr>
          <p:nvPr>
            <p:ph type="sldNum" sz="quarter" idx="5"/>
          </p:nvPr>
        </p:nvSpPr>
        <p:spPr>
          <a:noFill/>
        </p:spPr>
        <p:txBody>
          <a:bodyPr/>
          <a:lstStyle/>
          <a:p>
            <a:fld id="{DC088276-0CE2-441E-B758-E56792BAFF43}" type="slidenum">
              <a:rPr lang="en-US" smtClean="0">
                <a:ea typeface="ＭＳ Ｐゴシック"/>
                <a:cs typeface="ＭＳ Ｐゴシック"/>
              </a:rPr>
              <a:pPr/>
              <a:t>11</a:t>
            </a:fld>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ln/>
        </p:spPr>
      </p:sp>
      <p:sp>
        <p:nvSpPr>
          <p:cNvPr id="14438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44387" name="Slide Number Placeholder 3"/>
          <p:cNvSpPr>
            <a:spLocks noGrp="1"/>
          </p:cNvSpPr>
          <p:nvPr>
            <p:ph type="sldNum" sz="quarter" idx="5"/>
          </p:nvPr>
        </p:nvSpPr>
        <p:spPr>
          <a:noFill/>
        </p:spPr>
        <p:txBody>
          <a:bodyPr/>
          <a:lstStyle/>
          <a:p>
            <a:fld id="{9AAF0B32-93FF-4BA6-B666-F8681010C048}" type="slidenum">
              <a:rPr lang="en-US" smtClean="0">
                <a:ea typeface="ＭＳ Ｐゴシック"/>
                <a:cs typeface="ＭＳ Ｐゴシック"/>
              </a:rPr>
              <a:pPr/>
              <a:t>12</a:t>
            </a:fld>
            <a:endParaRPr lang="en-US"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ln/>
        </p:spPr>
      </p:sp>
      <p:sp>
        <p:nvSpPr>
          <p:cNvPr id="14643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46435" name="Slide Number Placeholder 3"/>
          <p:cNvSpPr>
            <a:spLocks noGrp="1"/>
          </p:cNvSpPr>
          <p:nvPr>
            <p:ph type="sldNum" sz="quarter" idx="5"/>
          </p:nvPr>
        </p:nvSpPr>
        <p:spPr>
          <a:noFill/>
        </p:spPr>
        <p:txBody>
          <a:bodyPr/>
          <a:lstStyle/>
          <a:p>
            <a:fld id="{E02AFC6F-13FD-4999-A8F6-223AD3FC1F33}" type="slidenum">
              <a:rPr lang="en-US" smtClean="0">
                <a:ea typeface="ＭＳ Ｐゴシック"/>
                <a:cs typeface="ＭＳ Ｐゴシック"/>
              </a:rPr>
              <a:pPr/>
              <a:t>13</a:t>
            </a:fld>
            <a:endParaRPr lang="en-US"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48483" name="Slide Number Placeholder 3"/>
          <p:cNvSpPr>
            <a:spLocks noGrp="1"/>
          </p:cNvSpPr>
          <p:nvPr>
            <p:ph type="sldNum" sz="quarter" idx="5"/>
          </p:nvPr>
        </p:nvSpPr>
        <p:spPr>
          <a:noFill/>
        </p:spPr>
        <p:txBody>
          <a:bodyPr/>
          <a:lstStyle/>
          <a:p>
            <a:fld id="{C5D9ABAA-348E-4C02-9CFF-BE7EC10CCB7B}" type="slidenum">
              <a:rPr lang="en-US" smtClean="0">
                <a:ea typeface="ＭＳ Ｐゴシック"/>
                <a:cs typeface="ＭＳ Ｐゴシック"/>
              </a:rPr>
              <a:pPr/>
              <a:t>14</a:t>
            </a:fld>
            <a:endParaRPr lang="en-US"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50531" name="Slide Number Placeholder 3"/>
          <p:cNvSpPr>
            <a:spLocks noGrp="1"/>
          </p:cNvSpPr>
          <p:nvPr>
            <p:ph type="sldNum" sz="quarter" idx="5"/>
          </p:nvPr>
        </p:nvSpPr>
        <p:spPr>
          <a:noFill/>
        </p:spPr>
        <p:txBody>
          <a:bodyPr/>
          <a:lstStyle/>
          <a:p>
            <a:fld id="{7BB49EFC-647B-47EE-8FBB-697CEC4894DC}" type="slidenum">
              <a:rPr lang="en-US" smtClean="0">
                <a:ea typeface="ＭＳ Ｐゴシック"/>
                <a:cs typeface="ＭＳ Ｐゴシック"/>
              </a:rPr>
              <a:pPr/>
              <a:t>15</a:t>
            </a:fld>
            <a:endParaRPr lang="en-US"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52579" name="Slide Number Placeholder 3"/>
          <p:cNvSpPr>
            <a:spLocks noGrp="1"/>
          </p:cNvSpPr>
          <p:nvPr>
            <p:ph type="sldNum" sz="quarter" idx="5"/>
          </p:nvPr>
        </p:nvSpPr>
        <p:spPr>
          <a:noFill/>
        </p:spPr>
        <p:txBody>
          <a:bodyPr/>
          <a:lstStyle/>
          <a:p>
            <a:fld id="{E3FAF13B-FDA7-498B-B845-3E3AA77A5D38}" type="slidenum">
              <a:rPr lang="en-US" smtClean="0">
                <a:ea typeface="ＭＳ Ｐゴシック"/>
                <a:cs typeface="ＭＳ Ｐゴシック"/>
              </a:rPr>
              <a:pPr/>
              <a:t>16</a:t>
            </a:fld>
            <a:endParaRPr lang="en-US"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a:ln/>
        </p:spPr>
      </p:sp>
      <p:sp>
        <p:nvSpPr>
          <p:cNvPr id="15462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54627" name="Slide Number Placeholder 3"/>
          <p:cNvSpPr>
            <a:spLocks noGrp="1"/>
          </p:cNvSpPr>
          <p:nvPr>
            <p:ph type="sldNum" sz="quarter" idx="5"/>
          </p:nvPr>
        </p:nvSpPr>
        <p:spPr>
          <a:noFill/>
        </p:spPr>
        <p:txBody>
          <a:bodyPr/>
          <a:lstStyle/>
          <a:p>
            <a:fld id="{1A1BA8B8-BDE5-4797-BB6A-02D5380AB450}" type="slidenum">
              <a:rPr lang="en-US" smtClean="0">
                <a:ea typeface="ＭＳ Ｐゴシック"/>
                <a:cs typeface="ＭＳ Ｐゴシック"/>
              </a:rPr>
              <a:pPr/>
              <a:t>17</a:t>
            </a:fld>
            <a:endParaRPr lang="en-US" smtClean="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56675" name="Slide Number Placeholder 3"/>
          <p:cNvSpPr>
            <a:spLocks noGrp="1"/>
          </p:cNvSpPr>
          <p:nvPr>
            <p:ph type="sldNum" sz="quarter" idx="5"/>
          </p:nvPr>
        </p:nvSpPr>
        <p:spPr>
          <a:noFill/>
        </p:spPr>
        <p:txBody>
          <a:bodyPr/>
          <a:lstStyle/>
          <a:p>
            <a:fld id="{E4B2ABC7-F2EC-4C01-BC67-38430C566A4F}" type="slidenum">
              <a:rPr lang="en-US" smtClean="0">
                <a:ea typeface="ＭＳ Ｐゴシック"/>
                <a:cs typeface="ＭＳ Ｐゴシック"/>
              </a:rPr>
              <a:pPr/>
              <a:t>18</a:t>
            </a:fld>
            <a:endParaRPr lang="en-US" smtClean="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58723" name="Slide Number Placeholder 3"/>
          <p:cNvSpPr>
            <a:spLocks noGrp="1"/>
          </p:cNvSpPr>
          <p:nvPr>
            <p:ph type="sldNum" sz="quarter" idx="5"/>
          </p:nvPr>
        </p:nvSpPr>
        <p:spPr>
          <a:noFill/>
        </p:spPr>
        <p:txBody>
          <a:bodyPr/>
          <a:lstStyle/>
          <a:p>
            <a:fld id="{801A1991-AA0C-49AA-8A67-ED93E398BF79}" type="slidenum">
              <a:rPr lang="en-US" smtClean="0">
                <a:ea typeface="ＭＳ Ｐゴシック"/>
                <a:cs typeface="ＭＳ Ｐゴシック"/>
              </a:rPr>
              <a:pPr/>
              <a:t>19</a:t>
            </a:fld>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1229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2291" name="Slide Number Placeholder 3"/>
          <p:cNvSpPr>
            <a:spLocks noGrp="1"/>
          </p:cNvSpPr>
          <p:nvPr>
            <p:ph type="sldNum" sz="quarter" idx="5"/>
          </p:nvPr>
        </p:nvSpPr>
        <p:spPr>
          <a:noFill/>
        </p:spPr>
        <p:txBody>
          <a:bodyPr/>
          <a:lstStyle/>
          <a:p>
            <a:fld id="{594EC63F-FB8B-49A9-BA1A-16AB3E1493AE}" type="slidenum">
              <a:rPr lang="en-US" smtClean="0">
                <a:ea typeface="ＭＳ Ｐゴシック"/>
                <a:cs typeface="ＭＳ Ｐゴシック"/>
              </a:rPr>
              <a:pPr/>
              <a:t>2</a:t>
            </a:fld>
            <a:endParaRPr lang="en-US"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60771" name="Slide Number Placeholder 3"/>
          <p:cNvSpPr>
            <a:spLocks noGrp="1"/>
          </p:cNvSpPr>
          <p:nvPr>
            <p:ph type="sldNum" sz="quarter" idx="5"/>
          </p:nvPr>
        </p:nvSpPr>
        <p:spPr>
          <a:noFill/>
        </p:spPr>
        <p:txBody>
          <a:bodyPr/>
          <a:lstStyle/>
          <a:p>
            <a:fld id="{AA989FC1-5575-42F8-A4B2-462FF451FF6F}" type="slidenum">
              <a:rPr lang="en-US" smtClean="0">
                <a:ea typeface="ＭＳ Ｐゴシック"/>
                <a:cs typeface="ＭＳ Ｐゴシック"/>
              </a:rPr>
              <a:pPr/>
              <a:t>20</a:t>
            </a:fld>
            <a:endParaRPr lang="en-US" smtClean="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62819" name="Slide Number Placeholder 3"/>
          <p:cNvSpPr>
            <a:spLocks noGrp="1"/>
          </p:cNvSpPr>
          <p:nvPr>
            <p:ph type="sldNum" sz="quarter" idx="5"/>
          </p:nvPr>
        </p:nvSpPr>
        <p:spPr>
          <a:noFill/>
        </p:spPr>
        <p:txBody>
          <a:bodyPr/>
          <a:lstStyle/>
          <a:p>
            <a:fld id="{B5C9EE9F-0C14-4596-8479-1F2A1A556BD4}" type="slidenum">
              <a:rPr lang="en-US" smtClean="0">
                <a:ea typeface="ＭＳ Ｐゴシック"/>
                <a:cs typeface="ＭＳ Ｐゴシック"/>
              </a:rPr>
              <a:pPr/>
              <a:t>21</a:t>
            </a:fld>
            <a:endParaRPr lang="en-US" smtClean="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a:ln/>
        </p:spPr>
      </p:sp>
      <p:sp>
        <p:nvSpPr>
          <p:cNvPr id="16486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64867" name="Slide Number Placeholder 3"/>
          <p:cNvSpPr>
            <a:spLocks noGrp="1"/>
          </p:cNvSpPr>
          <p:nvPr>
            <p:ph type="sldNum" sz="quarter" idx="5"/>
          </p:nvPr>
        </p:nvSpPr>
        <p:spPr>
          <a:noFill/>
        </p:spPr>
        <p:txBody>
          <a:bodyPr/>
          <a:lstStyle/>
          <a:p>
            <a:fld id="{4E588654-BD77-4A8F-A2A3-237915866EFE}" type="slidenum">
              <a:rPr lang="en-US" smtClean="0">
                <a:ea typeface="ＭＳ Ｐゴシック"/>
                <a:cs typeface="ＭＳ Ｐゴシック"/>
              </a:rPr>
              <a:pPr/>
              <a:t>22</a:t>
            </a:fld>
            <a:endParaRPr lang="en-US" smtClean="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a:ln/>
        </p:spPr>
      </p:sp>
      <p:sp>
        <p:nvSpPr>
          <p:cNvPr id="16691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66915" name="Slide Number Placeholder 3"/>
          <p:cNvSpPr>
            <a:spLocks noGrp="1"/>
          </p:cNvSpPr>
          <p:nvPr>
            <p:ph type="sldNum" sz="quarter" idx="5"/>
          </p:nvPr>
        </p:nvSpPr>
        <p:spPr>
          <a:noFill/>
        </p:spPr>
        <p:txBody>
          <a:bodyPr/>
          <a:lstStyle/>
          <a:p>
            <a:fld id="{A86286C6-4F86-4B80-A1FB-FB194D098628}" type="slidenum">
              <a:rPr lang="en-US" smtClean="0">
                <a:ea typeface="ＭＳ Ｐゴシック"/>
                <a:cs typeface="ＭＳ Ｐゴシック"/>
              </a:rPr>
              <a:pPr/>
              <a:t>23</a:t>
            </a:fld>
            <a:endParaRPr lang="en-US"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a:ln/>
        </p:spPr>
      </p:sp>
      <p:sp>
        <p:nvSpPr>
          <p:cNvPr id="16896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68963" name="Slide Number Placeholder 3"/>
          <p:cNvSpPr>
            <a:spLocks noGrp="1"/>
          </p:cNvSpPr>
          <p:nvPr>
            <p:ph type="sldNum" sz="quarter" idx="5"/>
          </p:nvPr>
        </p:nvSpPr>
        <p:spPr>
          <a:noFill/>
        </p:spPr>
        <p:txBody>
          <a:bodyPr/>
          <a:lstStyle/>
          <a:p>
            <a:fld id="{C6E5F145-33FA-45DC-804B-13CF01104421}" type="slidenum">
              <a:rPr lang="en-US" smtClean="0">
                <a:ea typeface="ＭＳ Ｐゴシック"/>
                <a:cs typeface="ＭＳ Ｐゴシック"/>
              </a:rPr>
              <a:pPr/>
              <a:t>24</a:t>
            </a:fld>
            <a:endParaRPr lang="en-US" smtClean="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71011" name="Slide Number Placeholder 3"/>
          <p:cNvSpPr>
            <a:spLocks noGrp="1"/>
          </p:cNvSpPr>
          <p:nvPr>
            <p:ph type="sldNum" sz="quarter" idx="5"/>
          </p:nvPr>
        </p:nvSpPr>
        <p:spPr>
          <a:noFill/>
        </p:spPr>
        <p:txBody>
          <a:bodyPr/>
          <a:lstStyle/>
          <a:p>
            <a:fld id="{F0D3B30D-6864-4E2A-B696-BA0B9CA63BC0}" type="slidenum">
              <a:rPr lang="en-US" smtClean="0">
                <a:ea typeface="ＭＳ Ｐゴシック"/>
                <a:cs typeface="ＭＳ Ｐゴシック"/>
              </a:rPr>
              <a:pPr/>
              <a:t>25</a:t>
            </a:fld>
            <a:endParaRPr lang="en-US" smtClean="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73059" name="Slide Number Placeholder 3"/>
          <p:cNvSpPr>
            <a:spLocks noGrp="1"/>
          </p:cNvSpPr>
          <p:nvPr>
            <p:ph type="sldNum" sz="quarter" idx="5"/>
          </p:nvPr>
        </p:nvSpPr>
        <p:spPr>
          <a:noFill/>
        </p:spPr>
        <p:txBody>
          <a:bodyPr/>
          <a:lstStyle/>
          <a:p>
            <a:fld id="{DE966952-F7EA-4B15-853C-D74DD60FE214}" type="slidenum">
              <a:rPr lang="en-US" smtClean="0">
                <a:ea typeface="ＭＳ Ｐゴシック"/>
                <a:cs typeface="ＭＳ Ｐゴシック"/>
              </a:rPr>
              <a:pPr/>
              <a:t>26</a:t>
            </a:fld>
            <a:endParaRPr lang="en-US"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75107" name="Slide Number Placeholder 3"/>
          <p:cNvSpPr>
            <a:spLocks noGrp="1"/>
          </p:cNvSpPr>
          <p:nvPr>
            <p:ph type="sldNum" sz="quarter" idx="5"/>
          </p:nvPr>
        </p:nvSpPr>
        <p:spPr>
          <a:noFill/>
        </p:spPr>
        <p:txBody>
          <a:bodyPr/>
          <a:lstStyle/>
          <a:p>
            <a:fld id="{550889F6-C276-45A8-B647-FB1552C0CF01}" type="slidenum">
              <a:rPr lang="en-US" smtClean="0">
                <a:ea typeface="ＭＳ Ｐゴシック"/>
                <a:cs typeface="ＭＳ Ｐゴシック"/>
              </a:rPr>
              <a:pPr/>
              <a:t>27</a:t>
            </a:fld>
            <a:endParaRPr lang="en-US" smtClean="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77155" name="Slide Number Placeholder 3"/>
          <p:cNvSpPr>
            <a:spLocks noGrp="1"/>
          </p:cNvSpPr>
          <p:nvPr>
            <p:ph type="sldNum" sz="quarter" idx="5"/>
          </p:nvPr>
        </p:nvSpPr>
        <p:spPr>
          <a:noFill/>
        </p:spPr>
        <p:txBody>
          <a:bodyPr/>
          <a:lstStyle/>
          <a:p>
            <a:fld id="{971DA9A0-99F1-4127-8133-7885A1A9EEB8}" type="slidenum">
              <a:rPr lang="en-US" smtClean="0">
                <a:ea typeface="ＭＳ Ｐゴシック"/>
                <a:cs typeface="ＭＳ Ｐゴシック"/>
              </a:rPr>
              <a:pPr/>
              <a:t>28</a:t>
            </a:fld>
            <a:endParaRPr lang="en-US"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79203" name="Slide Number Placeholder 3"/>
          <p:cNvSpPr>
            <a:spLocks noGrp="1"/>
          </p:cNvSpPr>
          <p:nvPr>
            <p:ph type="sldNum" sz="quarter" idx="5"/>
          </p:nvPr>
        </p:nvSpPr>
        <p:spPr>
          <a:noFill/>
        </p:spPr>
        <p:txBody>
          <a:bodyPr/>
          <a:lstStyle/>
          <a:p>
            <a:fld id="{1257230D-7AD6-4F54-8909-8D219782B2DC}" type="slidenum">
              <a:rPr lang="en-US" smtClean="0">
                <a:ea typeface="ＭＳ Ｐゴシック"/>
                <a:cs typeface="ＭＳ Ｐゴシック"/>
              </a:rPr>
              <a:pPr/>
              <a:t>29</a:t>
            </a:fld>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4339" name="Slide Number Placeholder 3"/>
          <p:cNvSpPr>
            <a:spLocks noGrp="1"/>
          </p:cNvSpPr>
          <p:nvPr>
            <p:ph type="sldNum" sz="quarter" idx="5"/>
          </p:nvPr>
        </p:nvSpPr>
        <p:spPr>
          <a:noFill/>
        </p:spPr>
        <p:txBody>
          <a:bodyPr/>
          <a:lstStyle/>
          <a:p>
            <a:fld id="{093D19DC-0005-4E15-A281-0C99788B5382}" type="slidenum">
              <a:rPr lang="en-US" smtClean="0">
                <a:ea typeface="ＭＳ Ｐゴシック"/>
                <a:cs typeface="ＭＳ Ｐゴシック"/>
              </a:rPr>
              <a:pPr/>
              <a:t>3</a:t>
            </a:fld>
            <a:endParaRPr lang="en-US" smtClean="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81251" name="Slide Number Placeholder 3"/>
          <p:cNvSpPr>
            <a:spLocks noGrp="1"/>
          </p:cNvSpPr>
          <p:nvPr>
            <p:ph type="sldNum" sz="quarter" idx="5"/>
          </p:nvPr>
        </p:nvSpPr>
        <p:spPr>
          <a:noFill/>
        </p:spPr>
        <p:txBody>
          <a:bodyPr/>
          <a:lstStyle/>
          <a:p>
            <a:fld id="{CC6DA4AE-D5F9-4167-B252-AE2DF5D7E637}" type="slidenum">
              <a:rPr lang="en-US" smtClean="0">
                <a:ea typeface="ＭＳ Ｐゴシック"/>
                <a:cs typeface="ＭＳ Ｐゴシック"/>
              </a:rPr>
              <a:pPr/>
              <a:t>30</a:t>
            </a:fld>
            <a:endParaRPr lang="en-US" smtClean="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a:ln/>
        </p:spPr>
      </p:sp>
      <p:sp>
        <p:nvSpPr>
          <p:cNvPr id="18329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83299" name="Slide Number Placeholder 3"/>
          <p:cNvSpPr>
            <a:spLocks noGrp="1"/>
          </p:cNvSpPr>
          <p:nvPr>
            <p:ph type="sldNum" sz="quarter" idx="5"/>
          </p:nvPr>
        </p:nvSpPr>
        <p:spPr>
          <a:noFill/>
        </p:spPr>
        <p:txBody>
          <a:bodyPr/>
          <a:lstStyle/>
          <a:p>
            <a:fld id="{6BDD0AC5-F7BE-4B35-9113-49538BF2F164}" type="slidenum">
              <a:rPr lang="en-US" smtClean="0">
                <a:ea typeface="ＭＳ Ｐゴシック"/>
                <a:cs typeface="ＭＳ Ｐゴシック"/>
              </a:rPr>
              <a:pPr/>
              <a:t>31</a:t>
            </a:fld>
            <a:endParaRPr lang="en-US" smtClean="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85347" name="Slide Number Placeholder 3"/>
          <p:cNvSpPr>
            <a:spLocks noGrp="1"/>
          </p:cNvSpPr>
          <p:nvPr>
            <p:ph type="sldNum" sz="quarter" idx="5"/>
          </p:nvPr>
        </p:nvSpPr>
        <p:spPr>
          <a:noFill/>
        </p:spPr>
        <p:txBody>
          <a:bodyPr/>
          <a:lstStyle/>
          <a:p>
            <a:fld id="{79E3CB15-C994-4EF8-982E-AB3F13C01FD0}" type="slidenum">
              <a:rPr lang="en-US" smtClean="0">
                <a:ea typeface="ＭＳ Ｐゴシック"/>
                <a:cs typeface="ＭＳ Ｐゴシック"/>
              </a:rPr>
              <a:pPr/>
              <a:t>32</a:t>
            </a:fld>
            <a:endParaRPr lang="en-US" smtClean="0">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ln/>
        </p:spPr>
      </p:sp>
      <p:sp>
        <p:nvSpPr>
          <p:cNvPr id="18739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87395" name="Slide Number Placeholder 3"/>
          <p:cNvSpPr>
            <a:spLocks noGrp="1"/>
          </p:cNvSpPr>
          <p:nvPr>
            <p:ph type="sldNum" sz="quarter" idx="5"/>
          </p:nvPr>
        </p:nvSpPr>
        <p:spPr>
          <a:noFill/>
        </p:spPr>
        <p:txBody>
          <a:bodyPr/>
          <a:lstStyle/>
          <a:p>
            <a:fld id="{3A53315C-8CFD-4410-8D13-D160CA619DB4}" type="slidenum">
              <a:rPr lang="en-US" smtClean="0">
                <a:ea typeface="ＭＳ Ｐゴシック"/>
                <a:cs typeface="ＭＳ Ｐゴシック"/>
              </a:rPr>
              <a:pPr/>
              <a:t>33</a:t>
            </a:fld>
            <a:endParaRPr lang="en-US" smtClean="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a:ln/>
        </p:spPr>
      </p:sp>
      <p:sp>
        <p:nvSpPr>
          <p:cNvPr id="18944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89443" name="Slide Number Placeholder 3"/>
          <p:cNvSpPr>
            <a:spLocks noGrp="1"/>
          </p:cNvSpPr>
          <p:nvPr>
            <p:ph type="sldNum" sz="quarter" idx="5"/>
          </p:nvPr>
        </p:nvSpPr>
        <p:spPr>
          <a:noFill/>
        </p:spPr>
        <p:txBody>
          <a:bodyPr/>
          <a:lstStyle/>
          <a:p>
            <a:fld id="{1FB5A04F-0DC6-4730-A4AE-D1B560F80F6C}" type="slidenum">
              <a:rPr lang="en-US" smtClean="0">
                <a:ea typeface="ＭＳ Ｐゴシック"/>
                <a:cs typeface="ＭＳ Ｐゴシック"/>
              </a:rPr>
              <a:pPr/>
              <a:t>34</a:t>
            </a:fld>
            <a:endParaRPr lang="en-US" smtClean="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a:ln/>
        </p:spPr>
      </p:sp>
      <p:sp>
        <p:nvSpPr>
          <p:cNvPr id="19149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91491" name="Slide Number Placeholder 3"/>
          <p:cNvSpPr>
            <a:spLocks noGrp="1"/>
          </p:cNvSpPr>
          <p:nvPr>
            <p:ph type="sldNum" sz="quarter" idx="5"/>
          </p:nvPr>
        </p:nvSpPr>
        <p:spPr>
          <a:noFill/>
        </p:spPr>
        <p:txBody>
          <a:bodyPr/>
          <a:lstStyle/>
          <a:p>
            <a:fld id="{0A121E7D-B740-4CDF-ABF2-89684B47E8DA}" type="slidenum">
              <a:rPr lang="en-US" smtClean="0">
                <a:ea typeface="ＭＳ Ｐゴシック"/>
                <a:cs typeface="ＭＳ Ｐゴシック"/>
              </a:rPr>
              <a:pPr/>
              <a:t>35</a:t>
            </a:fld>
            <a:endParaRPr lang="en-US" smtClean="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a:ln/>
        </p:spPr>
      </p:sp>
      <p:sp>
        <p:nvSpPr>
          <p:cNvPr id="19353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93539" name="Slide Number Placeholder 3"/>
          <p:cNvSpPr>
            <a:spLocks noGrp="1"/>
          </p:cNvSpPr>
          <p:nvPr>
            <p:ph type="sldNum" sz="quarter" idx="5"/>
          </p:nvPr>
        </p:nvSpPr>
        <p:spPr>
          <a:noFill/>
        </p:spPr>
        <p:txBody>
          <a:bodyPr/>
          <a:lstStyle/>
          <a:p>
            <a:fld id="{831F3389-496A-478F-9321-508A93B7F8BA}" type="slidenum">
              <a:rPr lang="en-US" smtClean="0">
                <a:ea typeface="ＭＳ Ｐゴシック"/>
                <a:cs typeface="ＭＳ Ｐゴシック"/>
              </a:rPr>
              <a:pPr/>
              <a:t>36</a:t>
            </a:fld>
            <a:endParaRPr lang="en-US" smtClean="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p:cNvSpPr>
          <p:nvPr>
            <p:ph type="sldImg"/>
          </p:nvPr>
        </p:nvSpPr>
        <p:spPr>
          <a:ln/>
        </p:spPr>
      </p:sp>
      <p:sp>
        <p:nvSpPr>
          <p:cNvPr id="19558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95587" name="Slide Number Placeholder 3"/>
          <p:cNvSpPr>
            <a:spLocks noGrp="1"/>
          </p:cNvSpPr>
          <p:nvPr>
            <p:ph type="sldNum" sz="quarter" idx="5"/>
          </p:nvPr>
        </p:nvSpPr>
        <p:spPr>
          <a:noFill/>
        </p:spPr>
        <p:txBody>
          <a:bodyPr/>
          <a:lstStyle/>
          <a:p>
            <a:fld id="{2BFA6236-DA62-4F1E-BBB9-C967C2D0E62B}" type="slidenum">
              <a:rPr lang="en-US" smtClean="0">
                <a:ea typeface="ＭＳ Ｐゴシック"/>
                <a:cs typeface="ＭＳ Ｐゴシック"/>
              </a:rPr>
              <a:pPr/>
              <a:t>37</a:t>
            </a:fld>
            <a:endParaRPr lang="en-US" smtClean="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a:ln/>
        </p:spPr>
      </p:sp>
      <p:sp>
        <p:nvSpPr>
          <p:cNvPr id="197634"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This screen allows for the setup of multiple connections, we will be using the default.</a:t>
            </a:r>
          </a:p>
          <a:p>
            <a:r>
              <a:rPr lang="en-US" smtClean="0">
                <a:latin typeface="Arial" charset="0"/>
                <a:ea typeface="ＭＳ Ｐゴシック"/>
                <a:cs typeface="ＭＳ Ｐゴシック"/>
              </a:rPr>
              <a:t>Cover items shown on the screen.</a:t>
            </a:r>
          </a:p>
        </p:txBody>
      </p:sp>
      <p:sp>
        <p:nvSpPr>
          <p:cNvPr id="197635" name="Slide Number Placeholder 3"/>
          <p:cNvSpPr>
            <a:spLocks noGrp="1"/>
          </p:cNvSpPr>
          <p:nvPr>
            <p:ph type="sldNum" sz="quarter" idx="5"/>
          </p:nvPr>
        </p:nvSpPr>
        <p:spPr>
          <a:noFill/>
        </p:spPr>
        <p:txBody>
          <a:bodyPr/>
          <a:lstStyle/>
          <a:p>
            <a:fld id="{5EA58413-1864-4FFE-B9CA-CEC4B9F1C862}" type="slidenum">
              <a:rPr lang="en-US" smtClean="0">
                <a:ea typeface="ＭＳ Ｐゴシック"/>
                <a:cs typeface="ＭＳ Ｐゴシック"/>
              </a:rPr>
              <a:pPr/>
              <a:t>38</a:t>
            </a:fld>
            <a:endParaRPr lang="en-US" smtClean="0">
              <a:ea typeface="ＭＳ Ｐゴシック"/>
              <a:cs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a:ln/>
        </p:spPr>
      </p:sp>
      <p:sp>
        <p:nvSpPr>
          <p:cNvPr id="199682"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Walk through the screen items:</a:t>
            </a:r>
          </a:p>
          <a:p>
            <a:r>
              <a:rPr lang="en-US" smtClean="0">
                <a:latin typeface="Arial" charset="0"/>
                <a:ea typeface="ＭＳ Ｐゴシック"/>
                <a:cs typeface="ＭＳ Ｐゴシック"/>
              </a:rPr>
              <a:t>Display list (uninstalled, etc)</a:t>
            </a:r>
          </a:p>
          <a:p>
            <a:r>
              <a:rPr lang="en-US" smtClean="0">
                <a:latin typeface="Arial" charset="0"/>
                <a:ea typeface="ＭＳ Ｐゴシック"/>
                <a:cs typeface="ＭＳ Ｐゴシック"/>
              </a:rPr>
              <a:t>Credentials…</a:t>
            </a:r>
          </a:p>
          <a:p>
            <a:r>
              <a:rPr lang="en-US" smtClean="0">
                <a:latin typeface="Arial" charset="0"/>
                <a:ea typeface="ＭＳ Ｐゴシック"/>
                <a:cs typeface="ＭＳ Ｐゴシック"/>
              </a:rPr>
              <a:t>Install or Upgrade…</a:t>
            </a:r>
          </a:p>
        </p:txBody>
      </p:sp>
      <p:sp>
        <p:nvSpPr>
          <p:cNvPr id="199683" name="Slide Number Placeholder 3"/>
          <p:cNvSpPr>
            <a:spLocks noGrp="1"/>
          </p:cNvSpPr>
          <p:nvPr>
            <p:ph type="sldNum" sz="quarter" idx="5"/>
          </p:nvPr>
        </p:nvSpPr>
        <p:spPr>
          <a:noFill/>
        </p:spPr>
        <p:txBody>
          <a:bodyPr/>
          <a:lstStyle/>
          <a:p>
            <a:fld id="{448D81E7-22D8-4772-9C27-4E5DFC6EBBD3}" type="slidenum">
              <a:rPr lang="en-US" smtClean="0">
                <a:ea typeface="ＭＳ Ｐゴシック"/>
                <a:cs typeface="ＭＳ Ｐゴシック"/>
              </a:rPr>
              <a:pPr/>
              <a:t>39</a:t>
            </a:fld>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6387" name="Slide Number Placeholder 3"/>
          <p:cNvSpPr>
            <a:spLocks noGrp="1"/>
          </p:cNvSpPr>
          <p:nvPr>
            <p:ph type="sldNum" sz="quarter" idx="5"/>
          </p:nvPr>
        </p:nvSpPr>
        <p:spPr>
          <a:noFill/>
        </p:spPr>
        <p:txBody>
          <a:bodyPr/>
          <a:lstStyle/>
          <a:p>
            <a:fld id="{B79E3891-D0FF-463E-BEB6-EBE3F2A12FD9}"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a:ln/>
        </p:spPr>
      </p:sp>
      <p:sp>
        <p:nvSpPr>
          <p:cNvPr id="201730"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Note that all remain uninstalled.</a:t>
            </a:r>
          </a:p>
          <a:p>
            <a:r>
              <a:rPr lang="en-US" smtClean="0">
                <a:latin typeface="Arial" charset="0"/>
                <a:ea typeface="ＭＳ Ｐゴシック"/>
                <a:cs typeface="ＭＳ Ｐゴシック"/>
              </a:rPr>
              <a:t>Credentials are set</a:t>
            </a:r>
          </a:p>
          <a:p>
            <a:r>
              <a:rPr lang="en-US" smtClean="0">
                <a:latin typeface="Arial" charset="0"/>
                <a:ea typeface="ＭＳ Ｐゴシック"/>
                <a:cs typeface="ＭＳ Ｐゴシック"/>
              </a:rPr>
              <a:t>Allows for immediate or timed installation of agents.</a:t>
            </a:r>
          </a:p>
          <a:p>
            <a:r>
              <a:rPr lang="en-US" smtClean="0">
                <a:latin typeface="Arial" charset="0"/>
                <a:ea typeface="ＭＳ Ｐゴシック"/>
                <a:cs typeface="ＭＳ Ｐゴシック"/>
              </a:rPr>
              <a:t>Only highlighted servers is set to be installed.</a:t>
            </a:r>
          </a:p>
        </p:txBody>
      </p:sp>
      <p:sp>
        <p:nvSpPr>
          <p:cNvPr id="201731" name="Slide Number Placeholder 3"/>
          <p:cNvSpPr>
            <a:spLocks noGrp="1"/>
          </p:cNvSpPr>
          <p:nvPr>
            <p:ph type="sldNum" sz="quarter" idx="5"/>
          </p:nvPr>
        </p:nvSpPr>
        <p:spPr>
          <a:noFill/>
        </p:spPr>
        <p:txBody>
          <a:bodyPr/>
          <a:lstStyle/>
          <a:p>
            <a:fld id="{A18C6A3C-45CD-411C-878D-842748847536}" type="slidenum">
              <a:rPr lang="en-US" smtClean="0">
                <a:ea typeface="ＭＳ Ｐゴシック"/>
                <a:cs typeface="ＭＳ Ｐゴシック"/>
              </a:rPr>
              <a:pPr/>
              <a:t>40</a:t>
            </a:fld>
            <a:endParaRPr lang="en-US" smtClean="0">
              <a:ea typeface="ＭＳ Ｐゴシック"/>
              <a:cs typeface="ＭＳ Ｐゴシック"/>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03779" name="Slide Number Placeholder 3"/>
          <p:cNvSpPr>
            <a:spLocks noGrp="1"/>
          </p:cNvSpPr>
          <p:nvPr>
            <p:ph type="sldNum" sz="quarter" idx="5"/>
          </p:nvPr>
        </p:nvSpPr>
        <p:spPr>
          <a:noFill/>
        </p:spPr>
        <p:txBody>
          <a:bodyPr/>
          <a:lstStyle/>
          <a:p>
            <a:fld id="{4CC8B2E5-00C8-4FE0-A68E-EE614AF32DD5}" type="slidenum">
              <a:rPr lang="en-US" smtClean="0">
                <a:ea typeface="ＭＳ Ｐゴシック"/>
                <a:cs typeface="ＭＳ Ｐゴシック"/>
              </a:rPr>
              <a:pPr/>
              <a:t>41</a:t>
            </a:fld>
            <a:endParaRPr lang="en-US" smtClean="0">
              <a:ea typeface="ＭＳ Ｐゴシック"/>
              <a:cs typeface="ＭＳ Ｐゴシック"/>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a:ln/>
        </p:spPr>
      </p:sp>
      <p:sp>
        <p:nvSpPr>
          <p:cNvPr id="20582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Review the three main sections of the overview page</a:t>
            </a:r>
          </a:p>
          <a:p>
            <a:r>
              <a:rPr lang="en-US" smtClean="0">
                <a:latin typeface="Arial" charset="0"/>
                <a:ea typeface="ＭＳ Ｐゴシック"/>
                <a:cs typeface="ＭＳ Ｐゴシック"/>
              </a:rPr>
              <a:t>Favorite Search</a:t>
            </a:r>
          </a:p>
          <a:p>
            <a:r>
              <a:rPr lang="en-US" smtClean="0">
                <a:latin typeface="Arial" charset="0"/>
                <a:ea typeface="ＭＳ Ｐゴシック"/>
                <a:cs typeface="ＭＳ Ｐゴシック"/>
              </a:rPr>
              <a:t>Top Agent Activity</a:t>
            </a:r>
          </a:p>
          <a:p>
            <a:r>
              <a:rPr lang="en-US" smtClean="0">
                <a:latin typeface="Arial" charset="0"/>
                <a:ea typeface="ＭＳ Ｐゴシック"/>
                <a:cs typeface="ＭＳ Ｐゴシック"/>
              </a:rPr>
              <a:t>Agent Status</a:t>
            </a:r>
          </a:p>
        </p:txBody>
      </p:sp>
      <p:sp>
        <p:nvSpPr>
          <p:cNvPr id="205827" name="Slide Number Placeholder 3"/>
          <p:cNvSpPr>
            <a:spLocks noGrp="1"/>
          </p:cNvSpPr>
          <p:nvPr>
            <p:ph type="sldNum" sz="quarter" idx="5"/>
          </p:nvPr>
        </p:nvSpPr>
        <p:spPr>
          <a:noFill/>
        </p:spPr>
        <p:txBody>
          <a:bodyPr/>
          <a:lstStyle/>
          <a:p>
            <a:fld id="{0AB430BE-7DAF-4CE5-873D-D1B01DCFBB8F}" type="slidenum">
              <a:rPr lang="en-US" smtClean="0">
                <a:ea typeface="ＭＳ Ｐゴシック"/>
                <a:cs typeface="ＭＳ Ｐゴシック"/>
              </a:rPr>
              <a:pPr/>
              <a:t>42</a:t>
            </a:fld>
            <a:endParaRPr lang="en-US" smtClean="0">
              <a:ea typeface="ＭＳ Ｐゴシック"/>
              <a:cs typeface="ＭＳ Ｐゴシック"/>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a:ln/>
        </p:spPr>
      </p:sp>
      <p:sp>
        <p:nvSpPr>
          <p:cNvPr id="207874"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Searches tab</a:t>
            </a:r>
          </a:p>
          <a:p>
            <a:r>
              <a:rPr lang="en-US" smtClean="0">
                <a:latin typeface="Arial" charset="0"/>
                <a:ea typeface="ＭＳ Ｐゴシック"/>
                <a:cs typeface="ＭＳ Ｐゴシック"/>
              </a:rPr>
              <a:t>Review built-in searches</a:t>
            </a:r>
          </a:p>
          <a:p>
            <a:r>
              <a:rPr lang="en-US" smtClean="0">
                <a:latin typeface="Arial" charset="0"/>
                <a:ea typeface="ＭＳ Ｐゴシック"/>
                <a:cs typeface="ＭＳ Ｐゴシック"/>
              </a:rPr>
              <a:t>Customized searches are created here</a:t>
            </a:r>
          </a:p>
          <a:p>
            <a:r>
              <a:rPr lang="en-US" smtClean="0">
                <a:latin typeface="Arial" charset="0"/>
                <a:ea typeface="ＭＳ Ｐゴシック"/>
                <a:cs typeface="ＭＳ Ｐゴシック"/>
              </a:rPr>
              <a:t>Printing searches</a:t>
            </a:r>
          </a:p>
        </p:txBody>
      </p:sp>
      <p:sp>
        <p:nvSpPr>
          <p:cNvPr id="207875" name="Slide Number Placeholder 3"/>
          <p:cNvSpPr>
            <a:spLocks noGrp="1"/>
          </p:cNvSpPr>
          <p:nvPr>
            <p:ph type="sldNum" sz="quarter" idx="5"/>
          </p:nvPr>
        </p:nvSpPr>
        <p:spPr>
          <a:noFill/>
        </p:spPr>
        <p:txBody>
          <a:bodyPr/>
          <a:lstStyle/>
          <a:p>
            <a:fld id="{7A6246DC-F1B0-4B69-B976-2B5A79014F1A}" type="slidenum">
              <a:rPr lang="en-US" smtClean="0">
                <a:ea typeface="ＭＳ Ｐゴシック"/>
                <a:cs typeface="ＭＳ Ｐゴシック"/>
              </a:rPr>
              <a:pPr/>
              <a:t>43</a:t>
            </a:fld>
            <a:endParaRPr lang="en-US" smtClean="0">
              <a:ea typeface="ＭＳ Ｐゴシック"/>
              <a:cs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a:ln/>
        </p:spPr>
      </p:sp>
      <p:sp>
        <p:nvSpPr>
          <p:cNvPr id="20992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09923" name="Slide Number Placeholder 3"/>
          <p:cNvSpPr>
            <a:spLocks noGrp="1"/>
          </p:cNvSpPr>
          <p:nvPr>
            <p:ph type="sldNum" sz="quarter" idx="5"/>
          </p:nvPr>
        </p:nvSpPr>
        <p:spPr>
          <a:noFill/>
        </p:spPr>
        <p:txBody>
          <a:bodyPr/>
          <a:lstStyle/>
          <a:p>
            <a:fld id="{F8E8B564-FC26-4B93-9745-265FCF3D1976}" type="slidenum">
              <a:rPr lang="en-US" smtClean="0">
                <a:ea typeface="ＭＳ Ｐゴシック"/>
                <a:cs typeface="ＭＳ Ｐゴシック"/>
              </a:rPr>
              <a:pPr/>
              <a:t>44</a:t>
            </a:fld>
            <a:endParaRPr lang="en-US" smtClean="0">
              <a:ea typeface="ＭＳ Ｐゴシック"/>
              <a:cs typeface="ＭＳ Ｐゴシック"/>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a:ln/>
        </p:spPr>
      </p:sp>
      <p:sp>
        <p:nvSpPr>
          <p:cNvPr id="21197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11971" name="Slide Number Placeholder 3"/>
          <p:cNvSpPr>
            <a:spLocks noGrp="1"/>
          </p:cNvSpPr>
          <p:nvPr>
            <p:ph type="sldNum" sz="quarter" idx="5"/>
          </p:nvPr>
        </p:nvSpPr>
        <p:spPr>
          <a:noFill/>
        </p:spPr>
        <p:txBody>
          <a:bodyPr/>
          <a:lstStyle/>
          <a:p>
            <a:fld id="{A0D169BB-BACB-4D3D-A0E0-8DAEAEF0089E}" type="slidenum">
              <a:rPr lang="en-US" smtClean="0">
                <a:ea typeface="ＭＳ Ｐゴシック"/>
                <a:cs typeface="ＭＳ Ｐゴシック"/>
              </a:rPr>
              <a:pPr/>
              <a:t>45</a:t>
            </a:fld>
            <a:endParaRPr lang="en-US" smtClean="0">
              <a:ea typeface="ＭＳ Ｐゴシック"/>
              <a:cs typeface="ＭＳ Ｐゴシック"/>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a:ln/>
        </p:spPr>
      </p:sp>
      <p:sp>
        <p:nvSpPr>
          <p:cNvPr id="21401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14019" name="Slide Number Placeholder 3"/>
          <p:cNvSpPr>
            <a:spLocks noGrp="1"/>
          </p:cNvSpPr>
          <p:nvPr>
            <p:ph type="sldNum" sz="quarter" idx="5"/>
          </p:nvPr>
        </p:nvSpPr>
        <p:spPr>
          <a:noFill/>
        </p:spPr>
        <p:txBody>
          <a:bodyPr/>
          <a:lstStyle/>
          <a:p>
            <a:fld id="{9FEDFDAB-A5EE-420E-81E2-AF88470C65C4}" type="slidenum">
              <a:rPr lang="en-US" smtClean="0">
                <a:ea typeface="ＭＳ Ｐゴシック"/>
                <a:cs typeface="ＭＳ Ｐゴシック"/>
              </a:rPr>
              <a:pPr/>
              <a:t>46</a:t>
            </a:fld>
            <a:endParaRPr lang="en-US" smtClean="0">
              <a:ea typeface="ＭＳ Ｐゴシック"/>
              <a:cs typeface="ＭＳ Ｐゴシック"/>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a:ln/>
        </p:spPr>
      </p:sp>
      <p:sp>
        <p:nvSpPr>
          <p:cNvPr id="21606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16067" name="Slide Number Placeholder 3"/>
          <p:cNvSpPr>
            <a:spLocks noGrp="1"/>
          </p:cNvSpPr>
          <p:nvPr>
            <p:ph type="sldNum" sz="quarter" idx="5"/>
          </p:nvPr>
        </p:nvSpPr>
        <p:spPr>
          <a:noFill/>
        </p:spPr>
        <p:txBody>
          <a:bodyPr/>
          <a:lstStyle/>
          <a:p>
            <a:fld id="{A8C30F02-E328-4123-923C-2C62C8709F55}" type="slidenum">
              <a:rPr lang="en-US" smtClean="0">
                <a:ea typeface="ＭＳ Ｐゴシック"/>
                <a:cs typeface="ＭＳ Ｐゴシック"/>
              </a:rPr>
              <a:pPr/>
              <a:t>47</a:t>
            </a:fld>
            <a:endParaRPr lang="en-US" smtClean="0">
              <a:ea typeface="ＭＳ Ｐゴシック"/>
              <a:cs typeface="ＭＳ Ｐゴシック"/>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a:ln/>
        </p:spPr>
      </p:sp>
      <p:sp>
        <p:nvSpPr>
          <p:cNvPr id="21811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18115" name="Slide Number Placeholder 3"/>
          <p:cNvSpPr>
            <a:spLocks noGrp="1"/>
          </p:cNvSpPr>
          <p:nvPr>
            <p:ph type="sldNum" sz="quarter" idx="5"/>
          </p:nvPr>
        </p:nvSpPr>
        <p:spPr>
          <a:noFill/>
        </p:spPr>
        <p:txBody>
          <a:bodyPr/>
          <a:lstStyle/>
          <a:p>
            <a:fld id="{B3CD4B2F-553C-46DA-841C-2327E5C7826E}" type="slidenum">
              <a:rPr lang="en-US" smtClean="0">
                <a:ea typeface="ＭＳ Ｐゴシック"/>
                <a:cs typeface="ＭＳ Ｐゴシック"/>
              </a:rPr>
              <a:pPr/>
              <a:t>48</a:t>
            </a:fld>
            <a:endParaRPr lang="en-US" smtClean="0">
              <a:ea typeface="ＭＳ Ｐゴシック"/>
              <a:cs typeface="ＭＳ Ｐゴシック"/>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a:ln/>
        </p:spPr>
      </p:sp>
      <p:sp>
        <p:nvSpPr>
          <p:cNvPr id="222210" name="Notes Placeholder 2"/>
          <p:cNvSpPr>
            <a:spLocks noGrp="1"/>
          </p:cNvSpPr>
          <p:nvPr>
            <p:ph type="body" idx="1"/>
          </p:nvPr>
        </p:nvSpPr>
        <p:spPr>
          <a:noFill/>
          <a:ln/>
        </p:spPr>
        <p:txBody>
          <a:bodyPr/>
          <a:lstStyle/>
          <a:p>
            <a:r>
              <a:rPr lang="en-US" dirty="0" smtClean="0">
                <a:latin typeface="Arial" charset="0"/>
                <a:ea typeface="ＭＳ Ｐゴシック"/>
                <a:cs typeface="ＭＳ Ｐゴシック"/>
              </a:rPr>
              <a:t>Review the difference in the Private and Shared sections.</a:t>
            </a:r>
          </a:p>
          <a:p>
            <a:r>
              <a:rPr lang="en-US" dirty="0" smtClean="0">
                <a:latin typeface="Arial" charset="0"/>
                <a:ea typeface="ＭＳ Ｐゴシック"/>
                <a:cs typeface="ＭＳ Ｐゴシック"/>
              </a:rPr>
              <a:t>Review the 4 W that define a search.</a:t>
            </a:r>
          </a:p>
          <a:p>
            <a:r>
              <a:rPr lang="en-US" dirty="0" smtClean="0">
                <a:latin typeface="Arial" charset="0"/>
                <a:ea typeface="ＭＳ Ｐゴシック"/>
                <a:cs typeface="ＭＳ Ｐゴシック"/>
              </a:rPr>
              <a:t>Talk about what we want the search to accomplish.</a:t>
            </a:r>
          </a:p>
          <a:p>
            <a:r>
              <a:rPr lang="en-US" dirty="0" smtClean="0">
                <a:latin typeface="Arial" charset="0"/>
                <a:ea typeface="ＭＳ Ｐゴシック"/>
                <a:cs typeface="ＭＳ Ｐゴシック"/>
              </a:rPr>
              <a:t>Review all users who are added or removed from the </a:t>
            </a:r>
            <a:r>
              <a:rPr lang="en-US" dirty="0" err="1" smtClean="0">
                <a:latin typeface="Arial" charset="0"/>
                <a:ea typeface="ＭＳ Ｐゴシック"/>
                <a:cs typeface="ＭＳ Ｐゴシック"/>
              </a:rPr>
              <a:t>PlantA</a:t>
            </a:r>
            <a:r>
              <a:rPr lang="en-US" dirty="0" smtClean="0">
                <a:latin typeface="Arial" charset="0"/>
                <a:ea typeface="ＭＳ Ｐゴシック"/>
                <a:cs typeface="ＭＳ Ｐゴシック"/>
              </a:rPr>
              <a:t> security group.</a:t>
            </a:r>
          </a:p>
        </p:txBody>
      </p:sp>
      <p:sp>
        <p:nvSpPr>
          <p:cNvPr id="222211" name="Slide Number Placeholder 3"/>
          <p:cNvSpPr>
            <a:spLocks noGrp="1"/>
          </p:cNvSpPr>
          <p:nvPr>
            <p:ph type="sldNum" sz="quarter" idx="5"/>
          </p:nvPr>
        </p:nvSpPr>
        <p:spPr>
          <a:noFill/>
        </p:spPr>
        <p:txBody>
          <a:bodyPr/>
          <a:lstStyle/>
          <a:p>
            <a:fld id="{4264C8BD-599F-448E-AE6B-B0659411C898}" type="slidenum">
              <a:rPr lang="en-US" smtClean="0">
                <a:ea typeface="ＭＳ Ｐゴシック"/>
                <a:cs typeface="ＭＳ Ｐゴシック"/>
              </a:rPr>
              <a:pPr/>
              <a:t>49</a:t>
            </a:fld>
            <a:endParaRPr lang="en-US"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8435" name="Slide Number Placeholder 3"/>
          <p:cNvSpPr>
            <a:spLocks noGrp="1"/>
          </p:cNvSpPr>
          <p:nvPr>
            <p:ph type="sldNum" sz="quarter" idx="5"/>
          </p:nvPr>
        </p:nvSpPr>
        <p:spPr>
          <a:noFill/>
        </p:spPr>
        <p:txBody>
          <a:bodyPr/>
          <a:lstStyle/>
          <a:p>
            <a:fld id="{1CE71780-9E4A-488F-B0BB-925BF672DE38}" type="slidenum">
              <a:rPr lang="en-US" smtClean="0">
                <a:ea typeface="ＭＳ Ｐゴシック"/>
                <a:cs typeface="ＭＳ Ｐゴシック"/>
              </a:rPr>
              <a:pPr/>
              <a:t>5</a:t>
            </a:fld>
            <a:endParaRPr lang="en-US" smtClean="0">
              <a:ea typeface="ＭＳ Ｐゴシック"/>
              <a:cs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a:ln/>
        </p:spPr>
      </p:sp>
      <p:sp>
        <p:nvSpPr>
          <p:cNvPr id="22425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24259" name="Slide Number Placeholder 3"/>
          <p:cNvSpPr>
            <a:spLocks noGrp="1"/>
          </p:cNvSpPr>
          <p:nvPr>
            <p:ph type="sldNum" sz="quarter" idx="5"/>
          </p:nvPr>
        </p:nvSpPr>
        <p:spPr>
          <a:noFill/>
        </p:spPr>
        <p:txBody>
          <a:bodyPr/>
          <a:lstStyle/>
          <a:p>
            <a:fld id="{071257FC-FF25-4A9B-8F96-117B7522554F}" type="slidenum">
              <a:rPr lang="en-US" smtClean="0">
                <a:ea typeface="ＭＳ Ｐゴシック"/>
                <a:cs typeface="ＭＳ Ｐゴシック"/>
              </a:rPr>
              <a:pPr/>
              <a:t>50</a:t>
            </a:fld>
            <a:endParaRPr lang="en-US" smtClean="0">
              <a:ea typeface="ＭＳ Ｐゴシック"/>
              <a:cs typeface="ＭＳ Ｐゴシック"/>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a:ln/>
        </p:spPr>
      </p:sp>
      <p:sp>
        <p:nvSpPr>
          <p:cNvPr id="22630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Select the User changed event class  and set it to excluded.</a:t>
            </a:r>
          </a:p>
        </p:txBody>
      </p:sp>
      <p:sp>
        <p:nvSpPr>
          <p:cNvPr id="226307" name="Slide Number Placeholder 3"/>
          <p:cNvSpPr>
            <a:spLocks noGrp="1"/>
          </p:cNvSpPr>
          <p:nvPr>
            <p:ph type="sldNum" sz="quarter" idx="5"/>
          </p:nvPr>
        </p:nvSpPr>
        <p:spPr>
          <a:noFill/>
        </p:spPr>
        <p:txBody>
          <a:bodyPr/>
          <a:lstStyle/>
          <a:p>
            <a:fld id="{3C3D7E58-AB03-4ED2-9B1C-8856F76783EE}" type="slidenum">
              <a:rPr lang="en-US" smtClean="0">
                <a:ea typeface="ＭＳ Ｐゴシック"/>
                <a:cs typeface="ＭＳ Ｐゴシック"/>
              </a:rPr>
              <a:pPr/>
              <a:t>51</a:t>
            </a:fld>
            <a:endParaRPr lang="en-US" smtClean="0">
              <a:ea typeface="ＭＳ Ｐゴシック"/>
              <a:cs typeface="ＭＳ Ｐゴシック"/>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p:cNvSpPr>
          <p:nvPr>
            <p:ph type="sldImg"/>
          </p:nvPr>
        </p:nvSpPr>
        <p:spPr>
          <a:ln/>
        </p:spPr>
      </p:sp>
      <p:sp>
        <p:nvSpPr>
          <p:cNvPr id="22835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28355" name="Slide Number Placeholder 3"/>
          <p:cNvSpPr>
            <a:spLocks noGrp="1"/>
          </p:cNvSpPr>
          <p:nvPr>
            <p:ph type="sldNum" sz="quarter" idx="5"/>
          </p:nvPr>
        </p:nvSpPr>
        <p:spPr>
          <a:noFill/>
        </p:spPr>
        <p:txBody>
          <a:bodyPr/>
          <a:lstStyle/>
          <a:p>
            <a:fld id="{4B24F44A-4E7F-47DC-8720-71C3911CA9FC}" type="slidenum">
              <a:rPr lang="en-US" smtClean="0">
                <a:ea typeface="ＭＳ Ｐゴシック"/>
                <a:cs typeface="ＭＳ Ｐゴシック"/>
              </a:rPr>
              <a:pPr/>
              <a:t>52</a:t>
            </a:fld>
            <a:endParaRPr lang="en-US" smtClean="0">
              <a:ea typeface="ＭＳ Ｐゴシック"/>
              <a:cs typeface="ＭＳ Ｐゴシック"/>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a:ln/>
        </p:spPr>
      </p:sp>
      <p:sp>
        <p:nvSpPr>
          <p:cNvPr id="23040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30403" name="Slide Number Placeholder 3"/>
          <p:cNvSpPr>
            <a:spLocks noGrp="1"/>
          </p:cNvSpPr>
          <p:nvPr>
            <p:ph type="sldNum" sz="quarter" idx="5"/>
          </p:nvPr>
        </p:nvSpPr>
        <p:spPr>
          <a:noFill/>
        </p:spPr>
        <p:txBody>
          <a:bodyPr/>
          <a:lstStyle/>
          <a:p>
            <a:fld id="{E03B1D6F-3440-4C3A-9E09-2EA1C1685D0E}" type="slidenum">
              <a:rPr lang="en-US" smtClean="0">
                <a:ea typeface="ＭＳ Ｐゴシック"/>
                <a:cs typeface="ＭＳ Ｐゴシック"/>
              </a:rPr>
              <a:pPr/>
              <a:t>53</a:t>
            </a:fld>
            <a:endParaRPr lang="en-US" smtClean="0">
              <a:ea typeface="ＭＳ Ｐゴシック"/>
              <a:cs typeface="ＭＳ Ｐゴシック"/>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p:cNvSpPr>
          <p:nvPr>
            <p:ph type="sldImg"/>
          </p:nvPr>
        </p:nvSpPr>
        <p:spPr>
          <a:ln/>
        </p:spPr>
      </p:sp>
      <p:sp>
        <p:nvSpPr>
          <p:cNvPr id="23245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32451" name="Slide Number Placeholder 3"/>
          <p:cNvSpPr>
            <a:spLocks noGrp="1"/>
          </p:cNvSpPr>
          <p:nvPr>
            <p:ph type="sldNum" sz="quarter" idx="5"/>
          </p:nvPr>
        </p:nvSpPr>
        <p:spPr>
          <a:noFill/>
        </p:spPr>
        <p:txBody>
          <a:bodyPr/>
          <a:lstStyle/>
          <a:p>
            <a:fld id="{7CFFF438-CC5C-4479-B5BB-3B518AB15EF0}" type="slidenum">
              <a:rPr lang="en-US" smtClean="0">
                <a:ea typeface="ＭＳ Ｐゴシック"/>
                <a:cs typeface="ＭＳ Ｐゴシック"/>
              </a:rPr>
              <a:pPr/>
              <a:t>54</a:t>
            </a:fld>
            <a:endParaRPr lang="en-US" smtClean="0">
              <a:ea typeface="ＭＳ Ｐゴシック"/>
              <a:cs typeface="ＭＳ Ｐゴシック"/>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p:cNvSpPr>
          <p:nvPr>
            <p:ph type="sldImg"/>
          </p:nvPr>
        </p:nvSpPr>
        <p:spPr>
          <a:ln/>
        </p:spPr>
      </p:sp>
      <p:sp>
        <p:nvSpPr>
          <p:cNvPr id="23449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34499" name="Slide Number Placeholder 3"/>
          <p:cNvSpPr>
            <a:spLocks noGrp="1"/>
          </p:cNvSpPr>
          <p:nvPr>
            <p:ph type="sldNum" sz="quarter" idx="5"/>
          </p:nvPr>
        </p:nvSpPr>
        <p:spPr>
          <a:noFill/>
        </p:spPr>
        <p:txBody>
          <a:bodyPr/>
          <a:lstStyle/>
          <a:p>
            <a:fld id="{891E68DC-55BC-4B71-8E77-2A9AA393EA7F}" type="slidenum">
              <a:rPr lang="en-US" smtClean="0">
                <a:ea typeface="ＭＳ Ｐゴシック"/>
                <a:cs typeface="ＭＳ Ｐゴシック"/>
              </a:rPr>
              <a:pPr/>
              <a:t>55</a:t>
            </a:fld>
            <a:endParaRPr lang="en-US" smtClean="0">
              <a:ea typeface="ＭＳ Ｐゴシック"/>
              <a:cs typeface="ＭＳ Ｐゴシック"/>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p:cNvSpPr>
          <p:nvPr>
            <p:ph type="sldImg"/>
          </p:nvPr>
        </p:nvSpPr>
        <p:spPr>
          <a:ln/>
        </p:spPr>
      </p:sp>
      <p:sp>
        <p:nvSpPr>
          <p:cNvPr id="23654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36547" name="Slide Number Placeholder 3"/>
          <p:cNvSpPr>
            <a:spLocks noGrp="1"/>
          </p:cNvSpPr>
          <p:nvPr>
            <p:ph type="sldNum" sz="quarter" idx="5"/>
          </p:nvPr>
        </p:nvSpPr>
        <p:spPr>
          <a:noFill/>
        </p:spPr>
        <p:txBody>
          <a:bodyPr/>
          <a:lstStyle/>
          <a:p>
            <a:fld id="{8B697EB6-1F9D-40B4-BDFE-E7823F35245B}" type="slidenum">
              <a:rPr lang="en-US" smtClean="0">
                <a:ea typeface="ＭＳ Ｐゴシック"/>
                <a:cs typeface="ＭＳ Ｐゴシック"/>
              </a:rPr>
              <a:pPr/>
              <a:t>56</a:t>
            </a:fld>
            <a:endParaRPr lang="en-US" smtClean="0">
              <a:ea typeface="ＭＳ Ｐゴシック"/>
              <a:cs typeface="ＭＳ Ｐゴシック"/>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a:ln/>
        </p:spPr>
      </p:sp>
      <p:sp>
        <p:nvSpPr>
          <p:cNvPr id="23859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38595" name="Slide Number Placeholder 3"/>
          <p:cNvSpPr>
            <a:spLocks noGrp="1"/>
          </p:cNvSpPr>
          <p:nvPr>
            <p:ph type="sldNum" sz="quarter" idx="5"/>
          </p:nvPr>
        </p:nvSpPr>
        <p:spPr>
          <a:noFill/>
        </p:spPr>
        <p:txBody>
          <a:bodyPr/>
          <a:lstStyle/>
          <a:p>
            <a:fld id="{DD14C4FC-45D7-40F1-BE1F-9E8D19E1ECC4}" type="slidenum">
              <a:rPr lang="en-US" smtClean="0">
                <a:ea typeface="ＭＳ Ｐゴシック"/>
                <a:cs typeface="ＭＳ Ｐゴシック"/>
              </a:rPr>
              <a:pPr/>
              <a:t>57</a:t>
            </a:fld>
            <a:endParaRPr lang="en-US" smtClean="0">
              <a:ea typeface="ＭＳ Ｐゴシック"/>
              <a:cs typeface="ＭＳ Ｐゴシック"/>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a:ln/>
        </p:spPr>
      </p:sp>
      <p:sp>
        <p:nvSpPr>
          <p:cNvPr id="24064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40643" name="Slide Number Placeholder 3"/>
          <p:cNvSpPr>
            <a:spLocks noGrp="1"/>
          </p:cNvSpPr>
          <p:nvPr>
            <p:ph type="sldNum" sz="quarter" idx="5"/>
          </p:nvPr>
        </p:nvSpPr>
        <p:spPr>
          <a:noFill/>
        </p:spPr>
        <p:txBody>
          <a:bodyPr/>
          <a:lstStyle/>
          <a:p>
            <a:fld id="{E1D61EE2-E429-4D79-BA8F-DCC80A16C21B}" type="slidenum">
              <a:rPr lang="en-US" smtClean="0">
                <a:ea typeface="ＭＳ Ｐゴシック"/>
                <a:cs typeface="ＭＳ Ｐゴシック"/>
              </a:rPr>
              <a:pPr/>
              <a:t>58</a:t>
            </a:fld>
            <a:endParaRPr lang="en-US" smtClean="0">
              <a:ea typeface="ＭＳ Ｐゴシック"/>
              <a:cs typeface="ＭＳ Ｐゴシック"/>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a:ln/>
        </p:spPr>
      </p:sp>
      <p:sp>
        <p:nvSpPr>
          <p:cNvPr id="24269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42691" name="Slide Number Placeholder 3"/>
          <p:cNvSpPr>
            <a:spLocks noGrp="1"/>
          </p:cNvSpPr>
          <p:nvPr>
            <p:ph type="sldNum" sz="quarter" idx="5"/>
          </p:nvPr>
        </p:nvSpPr>
        <p:spPr>
          <a:noFill/>
        </p:spPr>
        <p:txBody>
          <a:bodyPr/>
          <a:lstStyle/>
          <a:p>
            <a:fld id="{2EDB8EB0-AB84-4276-90A8-95F19729C6D1}" type="slidenum">
              <a:rPr lang="en-US" smtClean="0">
                <a:ea typeface="ＭＳ Ｐゴシック"/>
                <a:cs typeface="ＭＳ Ｐゴシック"/>
              </a:rPr>
              <a:pPr/>
              <a:t>59</a:t>
            </a:fld>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0483" name="Slide Number Placeholder 3"/>
          <p:cNvSpPr>
            <a:spLocks noGrp="1"/>
          </p:cNvSpPr>
          <p:nvPr>
            <p:ph type="sldNum" sz="quarter" idx="5"/>
          </p:nvPr>
        </p:nvSpPr>
        <p:spPr>
          <a:noFill/>
        </p:spPr>
        <p:txBody>
          <a:bodyPr/>
          <a:lstStyle/>
          <a:p>
            <a:fld id="{AC16266D-5DDE-4233-B879-37C1FEF2FB90}" type="slidenum">
              <a:rPr lang="en-US" smtClean="0">
                <a:ea typeface="ＭＳ Ｐゴシック"/>
                <a:cs typeface="ＭＳ Ｐゴシック"/>
              </a:rPr>
              <a:pPr/>
              <a:t>6</a:t>
            </a:fld>
            <a:endParaRPr lang="en-US" smtClean="0">
              <a:ea typeface="ＭＳ Ｐゴシック"/>
              <a:cs typeface="ＭＳ Ｐゴシック"/>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a:ln/>
        </p:spPr>
      </p:sp>
      <p:sp>
        <p:nvSpPr>
          <p:cNvPr id="24473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44739" name="Slide Number Placeholder 3"/>
          <p:cNvSpPr>
            <a:spLocks noGrp="1"/>
          </p:cNvSpPr>
          <p:nvPr>
            <p:ph type="sldNum" sz="quarter" idx="5"/>
          </p:nvPr>
        </p:nvSpPr>
        <p:spPr>
          <a:noFill/>
        </p:spPr>
        <p:txBody>
          <a:bodyPr/>
          <a:lstStyle/>
          <a:p>
            <a:fld id="{3AEC9882-D3EF-445B-97AD-3A077714542F}" type="slidenum">
              <a:rPr lang="en-US" smtClean="0">
                <a:ea typeface="ＭＳ Ｐゴシック"/>
                <a:cs typeface="ＭＳ Ｐゴシック"/>
              </a:rPr>
              <a:pPr/>
              <a:t>60</a:t>
            </a:fld>
            <a:endParaRPr lang="en-US" smtClean="0">
              <a:ea typeface="ＭＳ Ｐゴシック"/>
              <a:cs typeface="ＭＳ Ｐゴシック"/>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p:cNvSpPr>
          <p:nvPr>
            <p:ph type="sldImg"/>
          </p:nvPr>
        </p:nvSpPr>
        <p:spPr>
          <a:ln/>
        </p:spPr>
      </p:sp>
      <p:sp>
        <p:nvSpPr>
          <p:cNvPr id="24678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46787" name="Slide Number Placeholder 3"/>
          <p:cNvSpPr>
            <a:spLocks noGrp="1"/>
          </p:cNvSpPr>
          <p:nvPr>
            <p:ph type="sldNum" sz="quarter" idx="5"/>
          </p:nvPr>
        </p:nvSpPr>
        <p:spPr>
          <a:noFill/>
        </p:spPr>
        <p:txBody>
          <a:bodyPr/>
          <a:lstStyle/>
          <a:p>
            <a:fld id="{9ED943D6-14EB-44A5-A669-7B403D8822C6}" type="slidenum">
              <a:rPr lang="en-US" smtClean="0">
                <a:ea typeface="ＭＳ Ｐゴシック"/>
                <a:cs typeface="ＭＳ Ｐゴシック"/>
              </a:rPr>
              <a:pPr/>
              <a:t>61</a:t>
            </a:fld>
            <a:endParaRPr lang="en-US" smtClean="0">
              <a:ea typeface="ＭＳ Ｐゴシック"/>
              <a:cs typeface="ＭＳ Ｐゴシック"/>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p:cNvSpPr>
          <p:nvPr>
            <p:ph type="sldImg"/>
          </p:nvPr>
        </p:nvSpPr>
        <p:spPr>
          <a:ln/>
        </p:spPr>
      </p:sp>
      <p:sp>
        <p:nvSpPr>
          <p:cNvPr id="24883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48835" name="Slide Number Placeholder 3"/>
          <p:cNvSpPr>
            <a:spLocks noGrp="1"/>
          </p:cNvSpPr>
          <p:nvPr>
            <p:ph type="sldNum" sz="quarter" idx="5"/>
          </p:nvPr>
        </p:nvSpPr>
        <p:spPr>
          <a:noFill/>
        </p:spPr>
        <p:txBody>
          <a:bodyPr/>
          <a:lstStyle/>
          <a:p>
            <a:fld id="{DB8B3BD9-338C-4F5F-8208-686871E49529}" type="slidenum">
              <a:rPr lang="en-US" smtClean="0">
                <a:ea typeface="ＭＳ Ｐゴシック"/>
                <a:cs typeface="ＭＳ Ｐゴシック"/>
              </a:rPr>
              <a:pPr/>
              <a:t>62</a:t>
            </a:fld>
            <a:endParaRPr lang="en-US" smtClean="0">
              <a:ea typeface="ＭＳ Ｐゴシック"/>
              <a:cs typeface="ＭＳ Ｐゴシック"/>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a:ln/>
        </p:spPr>
      </p:sp>
      <p:sp>
        <p:nvSpPr>
          <p:cNvPr id="25088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50883" name="Slide Number Placeholder 3"/>
          <p:cNvSpPr>
            <a:spLocks noGrp="1"/>
          </p:cNvSpPr>
          <p:nvPr>
            <p:ph type="sldNum" sz="quarter" idx="5"/>
          </p:nvPr>
        </p:nvSpPr>
        <p:spPr>
          <a:noFill/>
        </p:spPr>
        <p:txBody>
          <a:bodyPr/>
          <a:lstStyle/>
          <a:p>
            <a:fld id="{6337253F-DDB9-497D-9429-7CD5A626BDC6}" type="slidenum">
              <a:rPr lang="en-US" smtClean="0">
                <a:ea typeface="ＭＳ Ｐゴシック"/>
                <a:cs typeface="ＭＳ Ｐゴシック"/>
              </a:rPr>
              <a:pPr/>
              <a:t>63</a:t>
            </a:fld>
            <a:endParaRPr lang="en-US" smtClean="0">
              <a:ea typeface="ＭＳ Ｐゴシック"/>
              <a:cs typeface="ＭＳ Ｐゴシック"/>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a:ln/>
        </p:spPr>
      </p:sp>
      <p:sp>
        <p:nvSpPr>
          <p:cNvPr id="25293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52931" name="Slide Number Placeholder 3"/>
          <p:cNvSpPr>
            <a:spLocks noGrp="1"/>
          </p:cNvSpPr>
          <p:nvPr>
            <p:ph type="sldNum" sz="quarter" idx="5"/>
          </p:nvPr>
        </p:nvSpPr>
        <p:spPr>
          <a:noFill/>
        </p:spPr>
        <p:txBody>
          <a:bodyPr/>
          <a:lstStyle/>
          <a:p>
            <a:fld id="{87F8F8D2-66D7-4D10-96D4-1933389EA57D}" type="slidenum">
              <a:rPr lang="en-US" smtClean="0">
                <a:ea typeface="ＭＳ Ｐゴシック"/>
                <a:cs typeface="ＭＳ Ｐゴシック"/>
              </a:rPr>
              <a:pPr/>
              <a:t>64</a:t>
            </a:fld>
            <a:endParaRPr lang="en-US" smtClean="0">
              <a:ea typeface="ＭＳ Ｐゴシック"/>
              <a:cs typeface="ＭＳ Ｐゴシック"/>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a:ln/>
        </p:spPr>
      </p:sp>
      <p:sp>
        <p:nvSpPr>
          <p:cNvPr id="25497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54979" name="Slide Number Placeholder 3"/>
          <p:cNvSpPr>
            <a:spLocks noGrp="1"/>
          </p:cNvSpPr>
          <p:nvPr>
            <p:ph type="sldNum" sz="quarter" idx="5"/>
          </p:nvPr>
        </p:nvSpPr>
        <p:spPr>
          <a:noFill/>
        </p:spPr>
        <p:txBody>
          <a:bodyPr/>
          <a:lstStyle/>
          <a:p>
            <a:fld id="{79F3DC06-F595-409E-8EF1-94CED50B5BCC}" type="slidenum">
              <a:rPr lang="en-US" smtClean="0">
                <a:ea typeface="ＭＳ Ｐゴシック"/>
                <a:cs typeface="ＭＳ Ｐゴシック"/>
              </a:rPr>
              <a:pPr/>
              <a:t>65</a:t>
            </a:fld>
            <a:endParaRPr lang="en-US" smtClean="0">
              <a:ea typeface="ＭＳ Ｐゴシック"/>
              <a:cs typeface="ＭＳ Ｐゴシック"/>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a:ln/>
        </p:spPr>
      </p:sp>
      <p:sp>
        <p:nvSpPr>
          <p:cNvPr id="25702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57027" name="Slide Number Placeholder 3"/>
          <p:cNvSpPr>
            <a:spLocks noGrp="1"/>
          </p:cNvSpPr>
          <p:nvPr>
            <p:ph type="sldNum" sz="quarter" idx="5"/>
          </p:nvPr>
        </p:nvSpPr>
        <p:spPr>
          <a:noFill/>
        </p:spPr>
        <p:txBody>
          <a:bodyPr/>
          <a:lstStyle/>
          <a:p>
            <a:fld id="{26DAEA3D-4836-499D-BA2E-05189CA03E71}" type="slidenum">
              <a:rPr lang="en-US" smtClean="0">
                <a:ea typeface="ＭＳ Ｐゴシック"/>
                <a:cs typeface="ＭＳ Ｐゴシック"/>
              </a:rPr>
              <a:pPr/>
              <a:t>66</a:t>
            </a:fld>
            <a:endParaRPr lang="en-US" smtClean="0">
              <a:ea typeface="ＭＳ Ｐゴシック"/>
              <a:cs typeface="ＭＳ Ｐゴシック"/>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p:cNvSpPr>
            <a:spLocks noGrp="1" noRot="1" noChangeAspect="1"/>
          </p:cNvSpPr>
          <p:nvPr>
            <p:ph type="sldImg"/>
          </p:nvPr>
        </p:nvSpPr>
        <p:spPr>
          <a:ln/>
        </p:spPr>
      </p:sp>
      <p:sp>
        <p:nvSpPr>
          <p:cNvPr id="25907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59075" name="Slide Number Placeholder 3"/>
          <p:cNvSpPr>
            <a:spLocks noGrp="1"/>
          </p:cNvSpPr>
          <p:nvPr>
            <p:ph type="sldNum" sz="quarter" idx="5"/>
          </p:nvPr>
        </p:nvSpPr>
        <p:spPr>
          <a:noFill/>
        </p:spPr>
        <p:txBody>
          <a:bodyPr/>
          <a:lstStyle/>
          <a:p>
            <a:fld id="{A5B5B3B2-CA75-4DFB-9B03-416D64A84E4D}" type="slidenum">
              <a:rPr lang="en-US" smtClean="0">
                <a:ea typeface="ＭＳ Ｐゴシック"/>
                <a:cs typeface="ＭＳ Ｐゴシック"/>
              </a:rPr>
              <a:pPr/>
              <a:t>67</a:t>
            </a:fld>
            <a:endParaRPr lang="en-US" smtClean="0">
              <a:ea typeface="ＭＳ Ｐゴシック"/>
              <a:cs typeface="ＭＳ Ｐゴシック"/>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p:cNvSpPr>
          <p:nvPr>
            <p:ph type="sldImg"/>
          </p:nvPr>
        </p:nvSpPr>
        <p:spPr>
          <a:ln/>
        </p:spPr>
      </p:sp>
      <p:sp>
        <p:nvSpPr>
          <p:cNvPr id="26112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61123" name="Slide Number Placeholder 3"/>
          <p:cNvSpPr>
            <a:spLocks noGrp="1"/>
          </p:cNvSpPr>
          <p:nvPr>
            <p:ph type="sldNum" sz="quarter" idx="5"/>
          </p:nvPr>
        </p:nvSpPr>
        <p:spPr>
          <a:noFill/>
        </p:spPr>
        <p:txBody>
          <a:bodyPr/>
          <a:lstStyle/>
          <a:p>
            <a:fld id="{3670E2BB-394F-4292-AAA9-E595336E7957}" type="slidenum">
              <a:rPr lang="en-US" smtClean="0">
                <a:ea typeface="ＭＳ Ｐゴシック"/>
                <a:cs typeface="ＭＳ Ｐゴシック"/>
              </a:rPr>
              <a:pPr/>
              <a:t>68</a:t>
            </a:fld>
            <a:endParaRPr lang="en-US" smtClean="0">
              <a:ea typeface="ＭＳ Ｐゴシック"/>
              <a:cs typeface="ＭＳ Ｐゴシック"/>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p:cNvSpPr>
            <a:spLocks noGrp="1" noRot="1" noChangeAspect="1"/>
          </p:cNvSpPr>
          <p:nvPr>
            <p:ph type="sldImg"/>
          </p:nvPr>
        </p:nvSpPr>
        <p:spPr>
          <a:ln/>
        </p:spPr>
      </p:sp>
      <p:sp>
        <p:nvSpPr>
          <p:cNvPr id="26317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63171" name="Slide Number Placeholder 3"/>
          <p:cNvSpPr>
            <a:spLocks noGrp="1"/>
          </p:cNvSpPr>
          <p:nvPr>
            <p:ph type="sldNum" sz="quarter" idx="5"/>
          </p:nvPr>
        </p:nvSpPr>
        <p:spPr>
          <a:noFill/>
        </p:spPr>
        <p:txBody>
          <a:bodyPr/>
          <a:lstStyle/>
          <a:p>
            <a:fld id="{1D9154DF-1AB1-4FD8-8F00-25D56C72E80A}" type="slidenum">
              <a:rPr lang="en-US" smtClean="0">
                <a:ea typeface="ＭＳ Ｐゴシック"/>
                <a:cs typeface="ＭＳ Ｐゴシック"/>
              </a:rPr>
              <a:pPr/>
              <a:t>69</a:t>
            </a:fld>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2531" name="Slide Number Placeholder 3"/>
          <p:cNvSpPr>
            <a:spLocks noGrp="1"/>
          </p:cNvSpPr>
          <p:nvPr>
            <p:ph type="sldNum" sz="quarter" idx="5"/>
          </p:nvPr>
        </p:nvSpPr>
        <p:spPr>
          <a:noFill/>
        </p:spPr>
        <p:txBody>
          <a:bodyPr/>
          <a:lstStyle/>
          <a:p>
            <a:fld id="{7D1D9A7F-3EB2-4D47-B094-B46876709CEF}" type="slidenum">
              <a:rPr lang="en-US" smtClean="0">
                <a:ea typeface="ＭＳ Ｐゴシック"/>
                <a:cs typeface="ＭＳ Ｐゴシック"/>
              </a:rPr>
              <a:pPr/>
              <a:t>7</a:t>
            </a:fld>
            <a:endParaRPr lang="en-US" smtClean="0">
              <a:ea typeface="ＭＳ Ｐゴシック"/>
              <a:cs typeface="ＭＳ Ｐゴシック"/>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p:cNvSpPr>
            <a:spLocks noGrp="1" noRot="1" noChangeAspect="1"/>
          </p:cNvSpPr>
          <p:nvPr>
            <p:ph type="sldImg"/>
          </p:nvPr>
        </p:nvSpPr>
        <p:spPr>
          <a:ln/>
        </p:spPr>
      </p:sp>
      <p:sp>
        <p:nvSpPr>
          <p:cNvPr id="26521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65219" name="Slide Number Placeholder 3"/>
          <p:cNvSpPr>
            <a:spLocks noGrp="1"/>
          </p:cNvSpPr>
          <p:nvPr>
            <p:ph type="sldNum" sz="quarter" idx="5"/>
          </p:nvPr>
        </p:nvSpPr>
        <p:spPr>
          <a:noFill/>
        </p:spPr>
        <p:txBody>
          <a:bodyPr/>
          <a:lstStyle/>
          <a:p>
            <a:fld id="{5E825EBC-9E44-4C9F-A402-9B800F7B3B5E}" type="slidenum">
              <a:rPr lang="en-US" smtClean="0">
                <a:ea typeface="ＭＳ Ｐゴシック"/>
                <a:cs typeface="ＭＳ Ｐゴシック"/>
              </a:rPr>
              <a:pPr/>
              <a:t>70</a:t>
            </a:fld>
            <a:endParaRPr lang="en-US" smtClean="0">
              <a:ea typeface="ＭＳ Ｐゴシック"/>
              <a:cs typeface="ＭＳ Ｐゴシック"/>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p:cNvSpPr>
          <p:nvPr>
            <p:ph type="sldImg"/>
          </p:nvPr>
        </p:nvSpPr>
        <p:spPr>
          <a:ln/>
        </p:spPr>
      </p:sp>
      <p:sp>
        <p:nvSpPr>
          <p:cNvPr id="26726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67267" name="Slide Number Placeholder 3"/>
          <p:cNvSpPr>
            <a:spLocks noGrp="1"/>
          </p:cNvSpPr>
          <p:nvPr>
            <p:ph type="sldNum" sz="quarter" idx="5"/>
          </p:nvPr>
        </p:nvSpPr>
        <p:spPr>
          <a:noFill/>
        </p:spPr>
        <p:txBody>
          <a:bodyPr/>
          <a:lstStyle/>
          <a:p>
            <a:fld id="{F1EB4877-BD0C-4837-A20C-F90A9753BF0F}" type="slidenum">
              <a:rPr lang="en-US" smtClean="0">
                <a:ea typeface="ＭＳ Ｐゴシック"/>
                <a:cs typeface="ＭＳ Ｐゴシック"/>
              </a:rPr>
              <a:pPr/>
              <a:t>71</a:t>
            </a:fld>
            <a:endParaRPr lang="en-US" smtClean="0">
              <a:ea typeface="ＭＳ Ｐゴシック"/>
              <a:cs typeface="ＭＳ Ｐゴシック"/>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p:cNvSpPr>
          <p:nvPr>
            <p:ph type="sldImg"/>
          </p:nvPr>
        </p:nvSpPr>
        <p:spPr>
          <a:ln/>
        </p:spPr>
      </p:sp>
      <p:sp>
        <p:nvSpPr>
          <p:cNvPr id="26931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69315" name="Slide Number Placeholder 3"/>
          <p:cNvSpPr>
            <a:spLocks noGrp="1"/>
          </p:cNvSpPr>
          <p:nvPr>
            <p:ph type="sldNum" sz="quarter" idx="5"/>
          </p:nvPr>
        </p:nvSpPr>
        <p:spPr>
          <a:noFill/>
        </p:spPr>
        <p:txBody>
          <a:bodyPr/>
          <a:lstStyle/>
          <a:p>
            <a:fld id="{233DB45B-051C-44F5-B1E3-49ED6C09E5B4}" type="slidenum">
              <a:rPr lang="en-US" smtClean="0">
                <a:ea typeface="ＭＳ Ｐゴシック"/>
                <a:cs typeface="ＭＳ Ｐゴシック"/>
              </a:rPr>
              <a:pPr/>
              <a:t>72</a:t>
            </a:fld>
            <a:endParaRPr lang="en-US" smtClean="0">
              <a:ea typeface="ＭＳ Ｐゴシック"/>
              <a:cs typeface="ＭＳ Ｐゴシック"/>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p:cNvSpPr>
          <p:nvPr>
            <p:ph type="sldImg"/>
          </p:nvPr>
        </p:nvSpPr>
        <p:spPr>
          <a:ln/>
        </p:spPr>
      </p:sp>
      <p:sp>
        <p:nvSpPr>
          <p:cNvPr id="27136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71363" name="Slide Number Placeholder 3"/>
          <p:cNvSpPr>
            <a:spLocks noGrp="1"/>
          </p:cNvSpPr>
          <p:nvPr>
            <p:ph type="sldNum" sz="quarter" idx="5"/>
          </p:nvPr>
        </p:nvSpPr>
        <p:spPr>
          <a:noFill/>
        </p:spPr>
        <p:txBody>
          <a:bodyPr/>
          <a:lstStyle/>
          <a:p>
            <a:fld id="{A9CC37E8-468C-438C-8700-EBAD05BB9E9F}" type="slidenum">
              <a:rPr lang="en-US" smtClean="0">
                <a:ea typeface="ＭＳ Ｐゴシック"/>
                <a:cs typeface="ＭＳ Ｐゴシック"/>
              </a:rPr>
              <a:pPr/>
              <a:t>73</a:t>
            </a:fld>
            <a:endParaRPr lang="en-US" smtClean="0">
              <a:ea typeface="ＭＳ Ｐゴシック"/>
              <a:cs typeface="ＭＳ Ｐゴシック"/>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p:cNvSpPr>
          <p:nvPr>
            <p:ph type="sldImg"/>
          </p:nvPr>
        </p:nvSpPr>
        <p:spPr>
          <a:ln/>
        </p:spPr>
      </p:sp>
      <p:sp>
        <p:nvSpPr>
          <p:cNvPr id="27341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73411" name="Slide Number Placeholder 3"/>
          <p:cNvSpPr>
            <a:spLocks noGrp="1"/>
          </p:cNvSpPr>
          <p:nvPr>
            <p:ph type="sldNum" sz="quarter" idx="5"/>
          </p:nvPr>
        </p:nvSpPr>
        <p:spPr>
          <a:noFill/>
        </p:spPr>
        <p:txBody>
          <a:bodyPr/>
          <a:lstStyle/>
          <a:p>
            <a:fld id="{21FE89AE-E34D-4258-A074-0560EDCBD997}" type="slidenum">
              <a:rPr lang="en-US" smtClean="0">
                <a:ea typeface="ＭＳ Ｐゴシック"/>
                <a:cs typeface="ＭＳ Ｐゴシック"/>
              </a:rPr>
              <a:pPr/>
              <a:t>74</a:t>
            </a:fld>
            <a:endParaRPr lang="en-US" smtClean="0">
              <a:ea typeface="ＭＳ Ｐゴシック"/>
              <a:cs typeface="ＭＳ Ｐゴシック"/>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p:cNvSpPr>
          <p:nvPr>
            <p:ph type="sldImg"/>
          </p:nvPr>
        </p:nvSpPr>
        <p:spPr>
          <a:ln/>
        </p:spPr>
      </p:sp>
      <p:sp>
        <p:nvSpPr>
          <p:cNvPr id="27545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75459" name="Slide Number Placeholder 3"/>
          <p:cNvSpPr>
            <a:spLocks noGrp="1"/>
          </p:cNvSpPr>
          <p:nvPr>
            <p:ph type="sldNum" sz="quarter" idx="5"/>
          </p:nvPr>
        </p:nvSpPr>
        <p:spPr>
          <a:noFill/>
        </p:spPr>
        <p:txBody>
          <a:bodyPr/>
          <a:lstStyle/>
          <a:p>
            <a:fld id="{483D9F3B-3EF5-448F-B882-F8055C46CA4F}" type="slidenum">
              <a:rPr lang="en-US" smtClean="0">
                <a:ea typeface="ＭＳ Ｐゴシック"/>
                <a:cs typeface="ＭＳ Ｐゴシック"/>
              </a:rPr>
              <a:pPr/>
              <a:t>75</a:t>
            </a:fld>
            <a:endParaRPr lang="en-US" smtClean="0">
              <a:ea typeface="ＭＳ Ｐゴシック"/>
              <a:cs typeface="ＭＳ Ｐゴシック"/>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p:cNvSpPr>
          <p:nvPr>
            <p:ph type="sldImg"/>
          </p:nvPr>
        </p:nvSpPr>
        <p:spPr>
          <a:ln/>
        </p:spPr>
      </p:sp>
      <p:sp>
        <p:nvSpPr>
          <p:cNvPr id="277506"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77507" name="Slide Number Placeholder 3"/>
          <p:cNvSpPr>
            <a:spLocks noGrp="1"/>
          </p:cNvSpPr>
          <p:nvPr>
            <p:ph type="sldNum" sz="quarter" idx="5"/>
          </p:nvPr>
        </p:nvSpPr>
        <p:spPr>
          <a:noFill/>
        </p:spPr>
        <p:txBody>
          <a:bodyPr/>
          <a:lstStyle/>
          <a:p>
            <a:fld id="{B1E64BEB-8E99-426E-A1AB-84253508BE4E}" type="slidenum">
              <a:rPr lang="en-US" smtClean="0">
                <a:ea typeface="ＭＳ Ｐゴシック"/>
                <a:cs typeface="ＭＳ Ｐゴシック"/>
              </a:rPr>
              <a:pPr/>
              <a:t>76</a:t>
            </a:fld>
            <a:endParaRPr lang="en-US" smtClean="0">
              <a:ea typeface="ＭＳ Ｐゴシック"/>
              <a:cs typeface="ＭＳ Ｐゴシック"/>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p:cNvSpPr>
          <p:nvPr>
            <p:ph type="sldImg"/>
          </p:nvPr>
        </p:nvSpPr>
        <p:spPr>
          <a:ln/>
        </p:spPr>
      </p:sp>
      <p:sp>
        <p:nvSpPr>
          <p:cNvPr id="27955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79555" name="Slide Number Placeholder 3"/>
          <p:cNvSpPr>
            <a:spLocks noGrp="1"/>
          </p:cNvSpPr>
          <p:nvPr>
            <p:ph type="sldNum" sz="quarter" idx="5"/>
          </p:nvPr>
        </p:nvSpPr>
        <p:spPr>
          <a:noFill/>
        </p:spPr>
        <p:txBody>
          <a:bodyPr/>
          <a:lstStyle/>
          <a:p>
            <a:fld id="{61FD52CB-55AE-4D67-B198-456244A07714}" type="slidenum">
              <a:rPr lang="en-US" smtClean="0">
                <a:ea typeface="ＭＳ Ｐゴシック"/>
                <a:cs typeface="ＭＳ Ｐゴシック"/>
              </a:rPr>
              <a:pPr/>
              <a:t>77</a:t>
            </a:fld>
            <a:endParaRPr lang="en-US"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971B3252-4CAD-4401-AC61-9B857E349633}" type="slidenum">
              <a:rPr lang="en-US" smtClean="0">
                <a:ea typeface="ＭＳ Ｐゴシック"/>
                <a:cs typeface="ＭＳ Ｐゴシック"/>
              </a:rPr>
              <a:pPr/>
              <a:t>8</a:t>
            </a:fld>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14691" name="Slide Number Placeholder 3"/>
          <p:cNvSpPr>
            <a:spLocks noGrp="1"/>
          </p:cNvSpPr>
          <p:nvPr>
            <p:ph type="sldNum" sz="quarter" idx="5"/>
          </p:nvPr>
        </p:nvSpPr>
        <p:spPr>
          <a:noFill/>
        </p:spPr>
        <p:txBody>
          <a:bodyPr/>
          <a:lstStyle/>
          <a:p>
            <a:fld id="{1D981FDB-833A-409A-B0B2-A8F77C5464E9}" type="slidenum">
              <a:rPr lang="en-US" smtClean="0">
                <a:ea typeface="ＭＳ Ｐゴシック"/>
                <a:cs typeface="ＭＳ Ｐゴシック"/>
              </a:rPr>
              <a:pPr/>
              <a:t>9</a:t>
            </a:fld>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PPT-04a.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itle 1"/>
          <p:cNvSpPr>
            <a:spLocks noGrp="1"/>
          </p:cNvSpPr>
          <p:nvPr>
            <p:ph type="title"/>
          </p:nvPr>
        </p:nvSpPr>
        <p:spPr>
          <a:xfrm>
            <a:off x="354725" y="3242298"/>
            <a:ext cx="8434551" cy="1094571"/>
          </a:xfrm>
        </p:spPr>
        <p:txBody>
          <a:bodyPr anchor="b">
            <a:normAutofit/>
          </a:bodyPr>
          <a:lstStyle>
            <a:lvl1pPr algn="l">
              <a:defRPr sz="2800" baseline="0">
                <a:solidFill>
                  <a:schemeClr val="bg1"/>
                </a:solidFill>
              </a:defRPr>
            </a:lvl1pPr>
          </a:lstStyle>
          <a:p>
            <a:r>
              <a:rPr lang="en-US" smtClean="0"/>
              <a:t>Click to edit Master title style</a:t>
            </a:r>
            <a:endParaRPr lang="en-US" dirty="0"/>
          </a:p>
        </p:txBody>
      </p:sp>
      <p:sp>
        <p:nvSpPr>
          <p:cNvPr id="10" name="Content Placeholder 2"/>
          <p:cNvSpPr>
            <a:spLocks noGrp="1"/>
          </p:cNvSpPr>
          <p:nvPr>
            <p:ph idx="10"/>
          </p:nvPr>
        </p:nvSpPr>
        <p:spPr>
          <a:xfrm>
            <a:off x="855618" y="4454433"/>
            <a:ext cx="7432765" cy="1632858"/>
          </a:xfrm>
        </p:spPr>
        <p:txBody>
          <a:bodyPr>
            <a:normAutofit/>
          </a:bodyPr>
          <a:lstStyle>
            <a:lvl1pPr algn="l">
              <a:lnSpc>
                <a:spcPct val="110000"/>
              </a:lnSpc>
              <a:buFontTx/>
              <a:buNone/>
              <a:defRPr sz="1800">
                <a:solidFill>
                  <a:schemeClr val="bg1">
                    <a:lumMod val="85000"/>
                  </a:schemeClr>
                </a:solidFil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81644" y="731521"/>
            <a:ext cx="7780712" cy="548640"/>
          </a:xfrm>
        </p:spPr>
        <p:txBody>
          <a:bodyPr>
            <a:noAutofit/>
          </a:bodyPr>
          <a:lstStyle>
            <a:lvl1pPr>
              <a:defRPr sz="2800" baseline="0"/>
            </a:lvl1pPr>
          </a:lstStyle>
          <a:p>
            <a:r>
              <a:rPr lang="en-US" smtClean="0"/>
              <a:t>Click to edit Master title style</a:t>
            </a:r>
            <a:endParaRPr lang="en-US" dirty="0"/>
          </a:p>
        </p:txBody>
      </p:sp>
      <p:sp>
        <p:nvSpPr>
          <p:cNvPr id="3" name="Content Placeholder 2"/>
          <p:cNvSpPr>
            <a:spLocks noGrp="1"/>
          </p:cNvSpPr>
          <p:nvPr>
            <p:ph idx="1"/>
          </p:nvPr>
        </p:nvSpPr>
        <p:spPr>
          <a:xfrm>
            <a:off x="677918" y="1313411"/>
            <a:ext cx="7788165" cy="4680065"/>
          </a:xfrm>
        </p:spPr>
        <p:txBody>
          <a:bodyPr>
            <a:normAutofit/>
          </a:bodyPr>
          <a:lstStyle>
            <a:lvl1pPr>
              <a:buClr>
                <a:srgbClr val="FFCB00"/>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9659" y="1328651"/>
            <a:ext cx="3789213" cy="4664826"/>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1753" y="1328651"/>
            <a:ext cx="3800312" cy="4673139"/>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1644" y="739829"/>
            <a:ext cx="7780713" cy="56974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9956" y="1535113"/>
            <a:ext cx="38074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8268" y="2174875"/>
            <a:ext cx="379911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38339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833956"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PT-BG-01.jpg"/>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77863" y="731838"/>
            <a:ext cx="7788275" cy="547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77863" y="1312863"/>
            <a:ext cx="7788275" cy="4672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Text Box 5"/>
          <p:cNvSpPr txBox="1">
            <a:spLocks noChangeArrowheads="1"/>
          </p:cNvSpPr>
          <p:nvPr/>
        </p:nvSpPr>
        <p:spPr bwMode="auto">
          <a:xfrm>
            <a:off x="7708900" y="6424613"/>
            <a:ext cx="554038" cy="246062"/>
          </a:xfrm>
          <a:prstGeom prst="rect">
            <a:avLst/>
          </a:prstGeom>
          <a:noFill/>
          <a:ln w="9525">
            <a:noFill/>
            <a:miter lim="800000"/>
            <a:headEnd/>
            <a:tailEnd/>
          </a:ln>
        </p:spPr>
        <p:txBody>
          <a:bodyPr>
            <a:spAutoFit/>
          </a:bodyPr>
          <a:lstStyle/>
          <a:p>
            <a:pPr algn="r" eaLnBrk="0" hangingPunct="0">
              <a:spcBef>
                <a:spcPct val="50000"/>
              </a:spcBef>
              <a:defRPr/>
            </a:pPr>
            <a:fld id="{936F1331-8A2B-4FAE-AE7B-5DC699DCED28}" type="slidenum">
              <a:rPr lang="en-US" sz="1000" baseline="0">
                <a:solidFill>
                  <a:srgbClr val="002776"/>
                </a:solidFill>
                <a:latin typeface="Arial" pitchFamily="34" charset="0"/>
                <a:cs typeface="+mn-cs"/>
              </a:rPr>
              <a:pPr algn="r" eaLnBrk="0" hangingPunct="0">
                <a:spcBef>
                  <a:spcPct val="50000"/>
                </a:spcBef>
                <a:defRPr/>
              </a:pPr>
              <a:t>‹#›</a:t>
            </a:fld>
            <a:endParaRPr lang="en-US" sz="1000" baseline="0" dirty="0">
              <a:solidFill>
                <a:srgbClr val="002776"/>
              </a:solidFill>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4179" r:id="rId1"/>
    <p:sldLayoutId id="2147484178" r:id="rId2"/>
    <p:sldLayoutId id="2147484177" r:id="rId3"/>
    <p:sldLayoutId id="2147484176" r:id="rId4"/>
    <p:sldLayoutId id="2147484175"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2B7C"/>
          </a:solidFill>
          <a:latin typeface="+mj-lt"/>
          <a:ea typeface="+mj-ea"/>
          <a:cs typeface="+mj-cs"/>
        </a:defRPr>
      </a:lvl1pPr>
      <a:lvl2pPr algn="l" rtl="0" eaLnBrk="0" fontAlgn="base" hangingPunct="0">
        <a:spcBef>
          <a:spcPct val="0"/>
        </a:spcBef>
        <a:spcAft>
          <a:spcPct val="0"/>
        </a:spcAft>
        <a:defRPr sz="2800">
          <a:solidFill>
            <a:srgbClr val="002B7C"/>
          </a:solidFill>
          <a:latin typeface="Arial" pitchFamily="34" charset="0"/>
          <a:ea typeface="ＭＳ Ｐゴシック"/>
          <a:cs typeface="ＭＳ Ｐゴシック"/>
        </a:defRPr>
      </a:lvl2pPr>
      <a:lvl3pPr algn="l" rtl="0" eaLnBrk="0" fontAlgn="base" hangingPunct="0">
        <a:spcBef>
          <a:spcPct val="0"/>
        </a:spcBef>
        <a:spcAft>
          <a:spcPct val="0"/>
        </a:spcAft>
        <a:defRPr sz="2800">
          <a:solidFill>
            <a:srgbClr val="002B7C"/>
          </a:solidFill>
          <a:latin typeface="Arial" pitchFamily="34" charset="0"/>
          <a:ea typeface="ＭＳ Ｐゴシック"/>
          <a:cs typeface="ＭＳ Ｐゴシック"/>
        </a:defRPr>
      </a:lvl3pPr>
      <a:lvl4pPr algn="l" rtl="0" eaLnBrk="0" fontAlgn="base" hangingPunct="0">
        <a:spcBef>
          <a:spcPct val="0"/>
        </a:spcBef>
        <a:spcAft>
          <a:spcPct val="0"/>
        </a:spcAft>
        <a:defRPr sz="2800">
          <a:solidFill>
            <a:srgbClr val="002B7C"/>
          </a:solidFill>
          <a:latin typeface="Arial" pitchFamily="34" charset="0"/>
          <a:ea typeface="ＭＳ Ｐゴシック"/>
          <a:cs typeface="ＭＳ Ｐゴシック"/>
        </a:defRPr>
      </a:lvl4pPr>
      <a:lvl5pPr algn="l" rtl="0" eaLnBrk="0" fontAlgn="base" hangingPunct="0">
        <a:spcBef>
          <a:spcPct val="0"/>
        </a:spcBef>
        <a:spcAft>
          <a:spcPct val="0"/>
        </a:spcAft>
        <a:defRPr sz="2800">
          <a:solidFill>
            <a:srgbClr val="002B7C"/>
          </a:solidFill>
          <a:latin typeface="Arial" pitchFamily="34" charset="0"/>
          <a:ea typeface="ＭＳ Ｐゴシック"/>
          <a:cs typeface="ＭＳ Ｐゴシック"/>
        </a:defRPr>
      </a:lvl5pPr>
      <a:lvl6pPr marL="457200" algn="l" rtl="0" eaLnBrk="1" fontAlgn="base" hangingPunct="1">
        <a:spcBef>
          <a:spcPct val="0"/>
        </a:spcBef>
        <a:spcAft>
          <a:spcPct val="0"/>
        </a:spcAft>
        <a:defRPr sz="2800">
          <a:solidFill>
            <a:srgbClr val="002B7C"/>
          </a:solidFill>
          <a:latin typeface="Arial" pitchFamily="34" charset="0"/>
          <a:ea typeface="ＭＳ Ｐゴシック"/>
          <a:cs typeface="ＭＳ Ｐゴシック"/>
        </a:defRPr>
      </a:lvl6pPr>
      <a:lvl7pPr marL="914400" algn="l" rtl="0" eaLnBrk="1" fontAlgn="base" hangingPunct="1">
        <a:spcBef>
          <a:spcPct val="0"/>
        </a:spcBef>
        <a:spcAft>
          <a:spcPct val="0"/>
        </a:spcAft>
        <a:defRPr sz="2800">
          <a:solidFill>
            <a:srgbClr val="002B7C"/>
          </a:solidFill>
          <a:latin typeface="Arial" pitchFamily="34" charset="0"/>
          <a:ea typeface="ＭＳ Ｐゴシック"/>
          <a:cs typeface="ＭＳ Ｐゴシック"/>
        </a:defRPr>
      </a:lvl7pPr>
      <a:lvl8pPr marL="1371600" algn="l" rtl="0" eaLnBrk="1" fontAlgn="base" hangingPunct="1">
        <a:spcBef>
          <a:spcPct val="0"/>
        </a:spcBef>
        <a:spcAft>
          <a:spcPct val="0"/>
        </a:spcAft>
        <a:defRPr sz="2800">
          <a:solidFill>
            <a:srgbClr val="002B7C"/>
          </a:solidFill>
          <a:latin typeface="Arial" pitchFamily="34" charset="0"/>
          <a:ea typeface="ＭＳ Ｐゴシック"/>
          <a:cs typeface="ＭＳ Ｐゴシック"/>
        </a:defRPr>
      </a:lvl8pPr>
      <a:lvl9pPr marL="1828800" algn="l" rtl="0" eaLnBrk="1" fontAlgn="base" hangingPunct="1">
        <a:spcBef>
          <a:spcPct val="0"/>
        </a:spcBef>
        <a:spcAft>
          <a:spcPct val="0"/>
        </a:spcAft>
        <a:defRPr sz="2800">
          <a:solidFill>
            <a:srgbClr val="002B7C"/>
          </a:solidFill>
          <a:latin typeface="Arial" pitchFamily="34" charset="0"/>
          <a:ea typeface="ＭＳ Ｐゴシック"/>
          <a:cs typeface="ＭＳ Ｐゴシック"/>
        </a:defRPr>
      </a:lvl9pPr>
    </p:titleStyle>
    <p:bodyStyle>
      <a:lvl1pPr marL="342900" indent="-342900" algn="l" rtl="0" eaLnBrk="0" fontAlgn="base" hangingPunct="0">
        <a:spcBef>
          <a:spcPct val="20000"/>
        </a:spcBef>
        <a:spcAft>
          <a:spcPct val="0"/>
        </a:spcAft>
        <a:buClr>
          <a:srgbClr val="FFCB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cs typeface="+mn-cs"/>
        </a:defRPr>
      </a:lvl2pPr>
      <a:lvl3pPr marL="1085850" indent="-228600" algn="l" rtl="0" eaLnBrk="0" fontAlgn="base" hangingPunct="0">
        <a:spcBef>
          <a:spcPct val="20000"/>
        </a:spcBef>
        <a:spcAft>
          <a:spcPct val="0"/>
        </a:spcAft>
        <a:buChar char="•"/>
        <a:defRPr>
          <a:solidFill>
            <a:schemeClr val="tx1"/>
          </a:solidFill>
          <a:latin typeface="+mn-lt"/>
          <a:ea typeface="+mn-ea"/>
          <a:cs typeface="+mn-cs"/>
        </a:defRPr>
      </a:lvl3pPr>
      <a:lvl4pPr marL="1428750" indent="-228600" algn="l" rtl="0" eaLnBrk="0" fontAlgn="base" hangingPunct="0">
        <a:spcBef>
          <a:spcPct val="20000"/>
        </a:spcBef>
        <a:spcAft>
          <a:spcPct val="0"/>
        </a:spcAft>
        <a:buChar char="–"/>
        <a:defRPr>
          <a:solidFill>
            <a:schemeClr val="tx1"/>
          </a:solidFill>
          <a:latin typeface="+mn-lt"/>
          <a:ea typeface="+mn-ea"/>
          <a:cs typeface="+mn-cs"/>
        </a:defRPr>
      </a:lvl4pPr>
      <a:lvl5pPr marL="1771650" indent="-228600" algn="l" rtl="0" eaLnBrk="0" fontAlgn="base" hangingPunct="0">
        <a:spcBef>
          <a:spcPct val="20000"/>
        </a:spcBef>
        <a:spcAft>
          <a:spcPct val="0"/>
        </a:spcAft>
        <a:buChar char="»"/>
        <a:defRPr>
          <a:solidFill>
            <a:schemeClr val="tx1"/>
          </a:solidFill>
          <a:latin typeface="+mn-lt"/>
          <a:ea typeface="+mn-ea"/>
          <a:cs typeface="+mn-cs"/>
        </a:defRPr>
      </a:lvl5pPr>
      <a:lvl6pPr marL="2228850" indent="-228600" algn="l" rtl="0" eaLnBrk="1" fontAlgn="base" hangingPunct="1">
        <a:spcBef>
          <a:spcPct val="20000"/>
        </a:spcBef>
        <a:spcAft>
          <a:spcPct val="0"/>
        </a:spcAft>
        <a:buChar char="»"/>
        <a:defRPr>
          <a:solidFill>
            <a:schemeClr val="tx1"/>
          </a:solidFill>
          <a:latin typeface="+mn-lt"/>
          <a:ea typeface="+mn-ea"/>
          <a:cs typeface="+mn-cs"/>
        </a:defRPr>
      </a:lvl6pPr>
      <a:lvl7pPr marL="2686050" indent="-228600" algn="l" rtl="0" eaLnBrk="1" fontAlgn="base" hangingPunct="1">
        <a:spcBef>
          <a:spcPct val="20000"/>
        </a:spcBef>
        <a:spcAft>
          <a:spcPct val="0"/>
        </a:spcAft>
        <a:buChar char="»"/>
        <a:defRPr>
          <a:solidFill>
            <a:schemeClr val="tx1"/>
          </a:solidFill>
          <a:latin typeface="+mn-lt"/>
          <a:ea typeface="+mn-ea"/>
          <a:cs typeface="+mn-cs"/>
        </a:defRPr>
      </a:lvl7pPr>
      <a:lvl8pPr marL="3143250" indent="-228600" algn="l" rtl="0" eaLnBrk="1" fontAlgn="base" hangingPunct="1">
        <a:spcBef>
          <a:spcPct val="20000"/>
        </a:spcBef>
        <a:spcAft>
          <a:spcPct val="0"/>
        </a:spcAft>
        <a:buChar char="»"/>
        <a:defRPr>
          <a:solidFill>
            <a:schemeClr val="tx1"/>
          </a:solidFill>
          <a:latin typeface="+mn-lt"/>
          <a:ea typeface="+mn-ea"/>
          <a:cs typeface="+mn-cs"/>
        </a:defRPr>
      </a:lvl8pPr>
      <a:lvl9pPr marL="3600450"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ca@trainxx.ltc.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mailto:student@trainxx.ltc.co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student@trainxx.ltc.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4"/>
          <p:cNvSpPr>
            <a:spLocks noGrp="1"/>
          </p:cNvSpPr>
          <p:nvPr>
            <p:ph type="title"/>
          </p:nvPr>
        </p:nvSpPr>
        <p:spPr>
          <a:xfrm>
            <a:off x="377825" y="4097338"/>
            <a:ext cx="8435975" cy="1093787"/>
          </a:xfrm>
        </p:spPr>
        <p:txBody>
          <a:bodyPr/>
          <a:lstStyle/>
          <a:p>
            <a:pPr algn="ctr" eaLnBrk="1" hangingPunct="1"/>
            <a:r>
              <a:rPr lang="en-US" smtClean="0"/>
              <a:t>Change Auditor (CA)</a:t>
            </a:r>
            <a:br>
              <a:rPr lang="en-US" smtClean="0"/>
            </a:br>
            <a:r>
              <a:rPr lang="en-US" smtClean="0"/>
              <a:t>Training Class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681038" y="731838"/>
            <a:ext cx="7781925" cy="547687"/>
          </a:xfrm>
        </p:spPr>
        <p:txBody>
          <a:bodyPr/>
          <a:lstStyle/>
          <a:p>
            <a:pPr eaLnBrk="1" hangingPunct="1"/>
            <a:r>
              <a:rPr lang="en-US" smtClean="0"/>
              <a:t>Change Auditor Overview</a:t>
            </a:r>
          </a:p>
        </p:txBody>
      </p:sp>
      <p:sp>
        <p:nvSpPr>
          <p:cNvPr id="115714" name="Content Placeholder 2"/>
          <p:cNvSpPr>
            <a:spLocks noGrp="1"/>
          </p:cNvSpPr>
          <p:nvPr>
            <p:ph idx="1"/>
          </p:nvPr>
        </p:nvSpPr>
        <p:spPr>
          <a:xfrm>
            <a:off x="677863" y="1312863"/>
            <a:ext cx="7788275" cy="4679950"/>
          </a:xfrm>
        </p:spPr>
        <p:txBody>
          <a:bodyPr/>
          <a:lstStyle/>
          <a:p>
            <a:pPr marL="457200" indent="-457200" eaLnBrk="1" hangingPunct="1">
              <a:lnSpc>
                <a:spcPct val="80000"/>
              </a:lnSpc>
              <a:buFontTx/>
              <a:buAutoNum type="arabicPeriod"/>
            </a:pPr>
            <a:endParaRPr lang="en-US" sz="1900" smtClean="0"/>
          </a:p>
          <a:p>
            <a:pPr marL="457200" indent="-457200" eaLnBrk="1" hangingPunct="1">
              <a:lnSpc>
                <a:spcPct val="80000"/>
              </a:lnSpc>
              <a:buFontTx/>
              <a:buNone/>
            </a:pPr>
            <a:r>
              <a:rPr lang="en-US" sz="1900" smtClean="0"/>
              <a:t>Change Auditor provides a total auditing and security package covering your Microsoft infrastructure in areas like Active Directory, Exchange, File Servers, and even local users.  Providing administrators, auditors, managers with the information each needs, in a format that each can use. </a:t>
            </a:r>
          </a:p>
          <a:p>
            <a:pPr marL="457200" indent="-457200" eaLnBrk="1" hangingPunct="1">
              <a:lnSpc>
                <a:spcPct val="80000"/>
              </a:lnSpc>
              <a:buFontTx/>
              <a:buNone/>
            </a:pPr>
            <a:endParaRPr lang="en-US" sz="1900" smtClean="0"/>
          </a:p>
          <a:p>
            <a:pPr marL="457200" indent="-457200" eaLnBrk="1" hangingPunct="1">
              <a:lnSpc>
                <a:spcPct val="80000"/>
              </a:lnSpc>
              <a:buClr>
                <a:srgbClr val="002B7C"/>
              </a:buClr>
            </a:pPr>
            <a:r>
              <a:rPr lang="en-US" sz="1900" smtClean="0"/>
              <a:t>Audit critical changes across the enterprise</a:t>
            </a:r>
          </a:p>
          <a:p>
            <a:pPr marL="457200" indent="-457200" eaLnBrk="1" hangingPunct="1">
              <a:lnSpc>
                <a:spcPct val="80000"/>
              </a:lnSpc>
              <a:buClr>
                <a:srgbClr val="002B7C"/>
              </a:buClr>
            </a:pPr>
            <a:r>
              <a:rPr lang="en-US" sz="1900" smtClean="0"/>
              <a:t>Automate compliance tracking and reporting</a:t>
            </a:r>
          </a:p>
          <a:p>
            <a:pPr marL="457200" indent="-457200" eaLnBrk="1" hangingPunct="1">
              <a:lnSpc>
                <a:spcPct val="80000"/>
              </a:lnSpc>
              <a:buClr>
                <a:srgbClr val="002B7C"/>
              </a:buClr>
            </a:pPr>
            <a:r>
              <a:rPr lang="en-US" sz="1900" smtClean="0"/>
              <a:t>Enhance troubleshooting with up-to-the-moment views into what is happening in the enterprise</a:t>
            </a:r>
          </a:p>
          <a:p>
            <a:pPr marL="457200" indent="-457200" eaLnBrk="1" hangingPunct="1">
              <a:lnSpc>
                <a:spcPct val="80000"/>
              </a:lnSpc>
              <a:buClr>
                <a:srgbClr val="002B7C"/>
              </a:buClr>
            </a:pPr>
            <a:r>
              <a:rPr lang="en-US" sz="1900" smtClean="0"/>
              <a:t>Automated alerting with built-in and custom audit alerts</a:t>
            </a:r>
          </a:p>
          <a:p>
            <a:pPr marL="457200" indent="-457200" eaLnBrk="1" hangingPunct="1">
              <a:lnSpc>
                <a:spcPct val="80000"/>
              </a:lnSpc>
              <a:buClr>
                <a:srgbClr val="002B7C"/>
              </a:buClr>
            </a:pPr>
            <a:r>
              <a:rPr lang="en-US" sz="1900" smtClean="0"/>
              <a:t>Reporting that is valuable to Auditors, Managers, and Administrators</a:t>
            </a:r>
          </a:p>
          <a:p>
            <a:pPr marL="457200" indent="-457200" eaLnBrk="1" hangingPunct="1">
              <a:lnSpc>
                <a:spcPct val="80000"/>
              </a:lnSpc>
              <a:buClr>
                <a:srgbClr val="002B7C"/>
              </a:buClr>
            </a:pPr>
            <a:r>
              <a:rPr lang="en-US" sz="1900" smtClean="0"/>
              <a:t>Protection (lockdown) of critical AD objects, Exchange mailboxes, and business-critical files and folders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681038" y="731838"/>
            <a:ext cx="7781925" cy="547687"/>
          </a:xfrm>
        </p:spPr>
        <p:txBody>
          <a:bodyPr/>
          <a:lstStyle/>
          <a:p>
            <a:pPr eaLnBrk="1" hangingPunct="1"/>
            <a:r>
              <a:rPr lang="en-US" smtClean="0"/>
              <a:t>Change Auditor Overview (Active Directory)</a:t>
            </a:r>
          </a:p>
        </p:txBody>
      </p:sp>
      <p:graphicFrame>
        <p:nvGraphicFramePr>
          <p:cNvPr id="141313" name="Content Placeholder 3"/>
          <p:cNvGraphicFramePr>
            <a:graphicFrameLocks noGrp="1" noChangeAspect="1"/>
          </p:cNvGraphicFramePr>
          <p:nvPr>
            <p:ph idx="1"/>
          </p:nvPr>
        </p:nvGraphicFramePr>
        <p:xfrm>
          <a:off x="792163" y="1997075"/>
          <a:ext cx="7537450" cy="3216275"/>
        </p:xfrm>
        <a:graphic>
          <a:graphicData uri="http://schemas.openxmlformats.org/presentationml/2006/ole">
            <mc:AlternateContent xmlns:mc="http://schemas.openxmlformats.org/markup-compatibility/2006">
              <mc:Choice xmlns:v="urn:schemas-microsoft-com:vml" Requires="v">
                <p:oleObj spid="_x0000_s141324" name="Visio" r:id="rId4" imgW="6778752" imgH="2892552" progId="Visio.Drawing.11">
                  <p:embed/>
                </p:oleObj>
              </mc:Choice>
              <mc:Fallback>
                <p:oleObj name="Visio" r:id="rId4" imgW="6778752" imgH="2892552" progId="Visio.Drawing.11">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1997075"/>
                        <a:ext cx="7537450" cy="321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681038" y="731838"/>
            <a:ext cx="7781925" cy="547687"/>
          </a:xfrm>
        </p:spPr>
        <p:txBody>
          <a:bodyPr/>
          <a:lstStyle/>
          <a:p>
            <a:pPr eaLnBrk="1" hangingPunct="1"/>
            <a:r>
              <a:rPr lang="en-US" smtClean="0"/>
              <a:t>Change Auditor Overview (Exchange)</a:t>
            </a:r>
          </a:p>
        </p:txBody>
      </p:sp>
      <p:graphicFrame>
        <p:nvGraphicFramePr>
          <p:cNvPr id="139265" name="Content Placeholder 3"/>
          <p:cNvGraphicFramePr>
            <a:graphicFrameLocks noGrp="1" noChangeAspect="1"/>
          </p:cNvGraphicFramePr>
          <p:nvPr>
            <p:ph idx="1"/>
          </p:nvPr>
        </p:nvGraphicFramePr>
        <p:xfrm>
          <a:off x="749300" y="2032000"/>
          <a:ext cx="7581900" cy="3235325"/>
        </p:xfrm>
        <a:graphic>
          <a:graphicData uri="http://schemas.openxmlformats.org/presentationml/2006/ole">
            <mc:AlternateContent xmlns:mc="http://schemas.openxmlformats.org/markup-compatibility/2006">
              <mc:Choice xmlns:v="urn:schemas-microsoft-com:vml" Requires="v">
                <p:oleObj spid="_x0000_s139276" name="Visio" r:id="rId4" imgW="6778752" imgH="2892552" progId="Visio.Drawing.11">
                  <p:embed/>
                </p:oleObj>
              </mc:Choice>
              <mc:Fallback>
                <p:oleObj name="Visio" r:id="rId4" imgW="6778752" imgH="2892552" progId="Visio.Drawing.11">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00" y="2032000"/>
                        <a:ext cx="7581900" cy="323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itle 1"/>
          <p:cNvSpPr>
            <a:spLocks noGrp="1"/>
          </p:cNvSpPr>
          <p:nvPr>
            <p:ph type="title"/>
          </p:nvPr>
        </p:nvSpPr>
        <p:spPr>
          <a:xfrm>
            <a:off x="681038" y="731838"/>
            <a:ext cx="7781925" cy="547687"/>
          </a:xfrm>
        </p:spPr>
        <p:txBody>
          <a:bodyPr/>
          <a:lstStyle/>
          <a:p>
            <a:pPr eaLnBrk="1" hangingPunct="1"/>
            <a:r>
              <a:rPr lang="en-US" smtClean="0"/>
              <a:t>Change Auditor Overview (File Servers)</a:t>
            </a:r>
          </a:p>
        </p:txBody>
      </p:sp>
      <p:graphicFrame>
        <p:nvGraphicFramePr>
          <p:cNvPr id="105475" name="Content Placeholder 5"/>
          <p:cNvGraphicFramePr>
            <a:graphicFrameLocks noGrp="1" noChangeAspect="1"/>
          </p:cNvGraphicFramePr>
          <p:nvPr>
            <p:ph idx="1"/>
          </p:nvPr>
        </p:nvGraphicFramePr>
        <p:xfrm>
          <a:off x="727075" y="1873250"/>
          <a:ext cx="7612063" cy="3248025"/>
        </p:xfrm>
        <a:graphic>
          <a:graphicData uri="http://schemas.openxmlformats.org/presentationml/2006/ole">
            <mc:AlternateContent xmlns:mc="http://schemas.openxmlformats.org/markup-compatibility/2006">
              <mc:Choice xmlns:v="urn:schemas-microsoft-com:vml" Requires="v">
                <p:oleObj spid="_x0000_s105486" name="Visio" r:id="rId4" imgW="6778752" imgH="2892552" progId="Visio.Drawing.11">
                  <p:embed/>
                </p:oleObj>
              </mc:Choice>
              <mc:Fallback>
                <p:oleObj name="Visio" r:id="rId4" imgW="6778752" imgH="2892552" progId="Visio.Drawing.11">
                  <p:embed/>
                  <p:pic>
                    <p:nvPicPr>
                      <p:cNvPr id="0"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75" y="1873250"/>
                        <a:ext cx="7612063" cy="324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47458" name="Content Placeholder 2"/>
          <p:cNvSpPr>
            <a:spLocks noGrp="1"/>
          </p:cNvSpPr>
          <p:nvPr>
            <p:ph idx="1"/>
          </p:nvPr>
        </p:nvSpPr>
        <p:spPr>
          <a:xfrm>
            <a:off x="677863" y="1312863"/>
            <a:ext cx="7112000" cy="4826000"/>
          </a:xfrm>
        </p:spPr>
        <p:txBody>
          <a:bodyPr/>
          <a:lstStyle/>
          <a:p>
            <a:pPr marL="457200" indent="-457200" eaLnBrk="1" hangingPunct="1">
              <a:buClr>
                <a:srgbClr val="002B7C"/>
              </a:buClr>
            </a:pPr>
            <a:r>
              <a:rPr lang="en-US" sz="2400" smtClean="0"/>
              <a:t>Log on to your assigned workstation using the Student account that you used in the previous lab.</a:t>
            </a:r>
          </a:p>
          <a:p>
            <a:pPr marL="457200" indent="-457200" eaLnBrk="1" hangingPunct="1">
              <a:buClr>
                <a:srgbClr val="002B7C"/>
              </a:buClr>
            </a:pPr>
            <a:r>
              <a:rPr lang="en-US" sz="2400" smtClean="0"/>
              <a:t>Open the CA Class 1 Folder, then the Lab 2 folder.</a:t>
            </a:r>
          </a:p>
          <a:p>
            <a:pPr marL="457200" indent="-457200" eaLnBrk="1" hangingPunct="1">
              <a:buClr>
                <a:srgbClr val="002B7C"/>
              </a:buClr>
            </a:pPr>
            <a:r>
              <a:rPr lang="en-US" sz="2400" smtClean="0"/>
              <a:t>Open the Lab2Guide.pdf document</a:t>
            </a:r>
          </a:p>
          <a:p>
            <a:pPr marL="457200" indent="-457200" eaLnBrk="1" hangingPunct="1">
              <a:buClr>
                <a:srgbClr val="002B7C"/>
              </a:buClr>
            </a:pPr>
            <a:r>
              <a:rPr lang="en-US" sz="2400" smtClean="0"/>
              <a:t>Open the CA Install folder.</a:t>
            </a:r>
          </a:p>
          <a:p>
            <a:pPr marL="457200" indent="-457200" eaLnBrk="1" hangingPunct="1">
              <a:buClr>
                <a:srgbClr val="002B7C"/>
              </a:buClr>
            </a:pPr>
            <a:r>
              <a:rPr lang="en-US" sz="2400" smtClean="0"/>
              <a:t>Double Click ‘autorun.exe’</a:t>
            </a:r>
          </a:p>
          <a:p>
            <a:pPr marL="457200" indent="-457200" eaLnBrk="1" hangingPunct="1">
              <a:buClr>
                <a:srgbClr val="002B7C"/>
              </a:buClr>
            </a:pPr>
            <a:r>
              <a:rPr lang="en-US" sz="2400" smtClean="0"/>
              <a:t>Select the Install tab</a:t>
            </a:r>
          </a:p>
          <a:p>
            <a:pPr marL="457200" indent="-457200" eaLnBrk="1" hangingPunct="1"/>
            <a:endParaRPr lang="en-US"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49506" name="Content Placeholder 2"/>
          <p:cNvSpPr>
            <a:spLocks noGrp="1"/>
          </p:cNvSpPr>
          <p:nvPr>
            <p:ph idx="1"/>
          </p:nvPr>
        </p:nvSpPr>
        <p:spPr>
          <a:xfrm>
            <a:off x="690563" y="1195388"/>
            <a:ext cx="7786687" cy="4679950"/>
          </a:xfrm>
        </p:spPr>
        <p:txBody>
          <a:bodyPr/>
          <a:lstStyle/>
          <a:p>
            <a:pPr eaLnBrk="1" hangingPunct="1">
              <a:buFontTx/>
              <a:buNone/>
            </a:pPr>
            <a:endParaRPr lang="en-US" dirty="0" smtClean="0"/>
          </a:p>
          <a:p>
            <a:pPr eaLnBrk="1" hangingPunct="1">
              <a:buClr>
                <a:srgbClr val="002B7C"/>
              </a:buClr>
            </a:pPr>
            <a:r>
              <a:rPr lang="en-US" dirty="0" smtClean="0"/>
              <a:t>Click on Install </a:t>
            </a:r>
            <a:r>
              <a:rPr lang="en-US" dirty="0" err="1" smtClean="0"/>
              <a:t>ChangeAuditor</a:t>
            </a:r>
            <a:r>
              <a:rPr lang="en-US" dirty="0" smtClean="0"/>
              <a:t> Coordinator – x64 </a:t>
            </a:r>
          </a:p>
          <a:p>
            <a:pPr eaLnBrk="1" hangingPunct="1">
              <a:buClr>
                <a:srgbClr val="002B7C"/>
              </a:buClr>
            </a:pPr>
            <a:endParaRPr lang="en-US" dirty="0" smtClean="0"/>
          </a:p>
        </p:txBody>
      </p:sp>
      <p:pic>
        <p:nvPicPr>
          <p:cNvPr id="149507" name="Picture 3"/>
          <p:cNvPicPr>
            <a:picLocks noChangeAspect="1" noChangeArrowheads="1"/>
          </p:cNvPicPr>
          <p:nvPr/>
        </p:nvPicPr>
        <p:blipFill>
          <a:blip r:embed="rId3"/>
          <a:srcRect/>
          <a:stretch>
            <a:fillRect/>
          </a:stretch>
        </p:blipFill>
        <p:spPr bwMode="auto">
          <a:xfrm>
            <a:off x="1600200" y="2125663"/>
            <a:ext cx="5227638" cy="396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51554" name="Content Placeholder 2"/>
          <p:cNvSpPr>
            <a:spLocks noGrp="1"/>
          </p:cNvSpPr>
          <p:nvPr>
            <p:ph idx="1"/>
          </p:nvPr>
        </p:nvSpPr>
        <p:spPr>
          <a:xfrm>
            <a:off x="690563" y="1360488"/>
            <a:ext cx="7786687" cy="4708525"/>
          </a:xfrm>
        </p:spPr>
        <p:txBody>
          <a:bodyPr/>
          <a:lstStyle/>
          <a:p>
            <a:pPr marL="457200" indent="-457200" eaLnBrk="1" hangingPunct="1">
              <a:buClr>
                <a:srgbClr val="002B7C"/>
              </a:buClr>
            </a:pPr>
            <a:r>
              <a:rPr lang="en-US" smtClean="0"/>
              <a:t>Choose Next on the First Install Screen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912" y="1980615"/>
            <a:ext cx="5611039" cy="414094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53602" name="Content Placeholder 4"/>
          <p:cNvSpPr>
            <a:spLocks noGrp="1"/>
          </p:cNvSpPr>
          <p:nvPr>
            <p:ph idx="1"/>
          </p:nvPr>
        </p:nvSpPr>
        <p:spPr>
          <a:xfrm>
            <a:off x="677863" y="1312863"/>
            <a:ext cx="7788275" cy="4679950"/>
          </a:xfrm>
        </p:spPr>
        <p:txBody>
          <a:bodyPr/>
          <a:lstStyle/>
          <a:p>
            <a:pPr marL="457200" indent="-457200" eaLnBrk="1" hangingPunct="1">
              <a:buClr>
                <a:srgbClr val="002B7C"/>
              </a:buClr>
            </a:pPr>
            <a:r>
              <a:rPr lang="en-US" smtClean="0"/>
              <a:t>Select Next once you accept the license agreement. </a:t>
            </a:r>
          </a:p>
        </p:txBody>
      </p:sp>
      <p:pic>
        <p:nvPicPr>
          <p:cNvPr id="153603" name="Picture 5"/>
          <p:cNvPicPr>
            <a:picLocks noChangeAspect="1" noChangeArrowheads="1"/>
          </p:cNvPicPr>
          <p:nvPr/>
        </p:nvPicPr>
        <p:blipFill>
          <a:blip r:embed="rId3"/>
          <a:srcRect/>
          <a:stretch>
            <a:fillRect/>
          </a:stretch>
        </p:blipFill>
        <p:spPr bwMode="auto">
          <a:xfrm>
            <a:off x="1362075" y="1817688"/>
            <a:ext cx="6024563" cy="436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55650" name="Content Placeholder 2"/>
          <p:cNvSpPr>
            <a:spLocks noGrp="1"/>
          </p:cNvSpPr>
          <p:nvPr>
            <p:ph idx="1"/>
          </p:nvPr>
        </p:nvSpPr>
        <p:spPr>
          <a:xfrm>
            <a:off x="677863" y="1312863"/>
            <a:ext cx="7788275" cy="4679950"/>
          </a:xfrm>
        </p:spPr>
        <p:txBody>
          <a:bodyPr/>
          <a:lstStyle/>
          <a:p>
            <a:pPr marL="457200" indent="-457200" eaLnBrk="1" hangingPunct="1">
              <a:buClr>
                <a:srgbClr val="002B7C"/>
              </a:buClr>
            </a:pPr>
            <a:r>
              <a:rPr lang="en-US" smtClean="0"/>
              <a:t>Select the Licenses button. </a:t>
            </a:r>
          </a:p>
        </p:txBody>
      </p:sp>
      <p:pic>
        <p:nvPicPr>
          <p:cNvPr id="155651" name="Picture 4"/>
          <p:cNvPicPr>
            <a:picLocks noChangeAspect="1" noChangeArrowheads="1"/>
          </p:cNvPicPr>
          <p:nvPr/>
        </p:nvPicPr>
        <p:blipFill>
          <a:blip r:embed="rId3"/>
          <a:srcRect/>
          <a:stretch>
            <a:fillRect/>
          </a:stretch>
        </p:blipFill>
        <p:spPr bwMode="auto">
          <a:xfrm>
            <a:off x="1377950" y="1781175"/>
            <a:ext cx="5699125" cy="441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57698" name="Content Placeholder 2"/>
          <p:cNvSpPr>
            <a:spLocks noGrp="1"/>
          </p:cNvSpPr>
          <p:nvPr>
            <p:ph idx="1"/>
          </p:nvPr>
        </p:nvSpPr>
        <p:spPr>
          <a:xfrm>
            <a:off x="677863" y="1312863"/>
            <a:ext cx="7788275" cy="4679950"/>
          </a:xfrm>
        </p:spPr>
        <p:txBody>
          <a:bodyPr/>
          <a:lstStyle/>
          <a:p>
            <a:pPr marL="457200" indent="-457200" eaLnBrk="1" hangingPunct="1">
              <a:buClr>
                <a:srgbClr val="002B7C"/>
              </a:buClr>
            </a:pPr>
            <a:r>
              <a:rPr lang="en-US" smtClean="0"/>
              <a:t>Next click the “Browse license…” button and choose the licenses found in the “CA Class 1” folder. </a:t>
            </a:r>
          </a:p>
        </p:txBody>
      </p:sp>
      <p:pic>
        <p:nvPicPr>
          <p:cNvPr id="157699" name="Picture 3"/>
          <p:cNvPicPr>
            <a:picLocks noChangeAspect="1" noChangeArrowheads="1"/>
          </p:cNvPicPr>
          <p:nvPr/>
        </p:nvPicPr>
        <p:blipFill>
          <a:blip r:embed="rId3"/>
          <a:srcRect/>
          <a:stretch>
            <a:fillRect/>
          </a:stretch>
        </p:blipFill>
        <p:spPr bwMode="auto">
          <a:xfrm>
            <a:off x="1506538" y="1995488"/>
            <a:ext cx="5856287" cy="433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4"/>
          <p:cNvSpPr>
            <a:spLocks noGrp="1"/>
          </p:cNvSpPr>
          <p:nvPr>
            <p:ph type="title"/>
          </p:nvPr>
        </p:nvSpPr>
        <p:spPr>
          <a:xfrm>
            <a:off x="681038" y="731838"/>
            <a:ext cx="7781925" cy="547687"/>
          </a:xfrm>
        </p:spPr>
        <p:txBody>
          <a:bodyPr/>
          <a:lstStyle/>
          <a:p>
            <a:pPr algn="ctr" eaLnBrk="1" hangingPunct="1"/>
            <a:r>
              <a:rPr lang="en-US" smtClean="0"/>
              <a:t>Welcome to CA Training Class #1</a:t>
            </a:r>
          </a:p>
        </p:txBody>
      </p:sp>
      <p:sp>
        <p:nvSpPr>
          <p:cNvPr id="11266" name="Content Placeholder 5"/>
          <p:cNvSpPr>
            <a:spLocks noGrp="1"/>
          </p:cNvSpPr>
          <p:nvPr>
            <p:ph idx="1"/>
          </p:nvPr>
        </p:nvSpPr>
        <p:spPr>
          <a:xfrm>
            <a:off x="677863" y="1312863"/>
            <a:ext cx="7788275" cy="4276725"/>
          </a:xfrm>
        </p:spPr>
        <p:txBody>
          <a:bodyPr/>
          <a:lstStyle/>
          <a:p>
            <a:pPr eaLnBrk="1" hangingPunct="1">
              <a:lnSpc>
                <a:spcPct val="90000"/>
              </a:lnSpc>
              <a:buFontTx/>
              <a:buNone/>
            </a:pPr>
            <a:endParaRPr lang="en-US" sz="1900" smtClean="0"/>
          </a:p>
          <a:p>
            <a:pPr eaLnBrk="1" hangingPunct="1">
              <a:lnSpc>
                <a:spcPct val="90000"/>
              </a:lnSpc>
              <a:buFontTx/>
              <a:buNone/>
            </a:pPr>
            <a:r>
              <a:rPr lang="en-US" sz="1900" smtClean="0"/>
              <a:t>Class Goals:</a:t>
            </a:r>
          </a:p>
          <a:p>
            <a:pPr eaLnBrk="1" hangingPunct="1">
              <a:lnSpc>
                <a:spcPct val="90000"/>
              </a:lnSpc>
              <a:buFontTx/>
              <a:buNone/>
            </a:pPr>
            <a:endParaRPr lang="en-US" sz="1900" smtClean="0"/>
          </a:p>
          <a:p>
            <a:pPr eaLnBrk="1" hangingPunct="1">
              <a:lnSpc>
                <a:spcPct val="90000"/>
              </a:lnSpc>
            </a:pPr>
            <a:r>
              <a:rPr lang="en-US" sz="1900" smtClean="0"/>
              <a:t>To give students an understanding of the role of CA in their Enterprise environment.</a:t>
            </a:r>
          </a:p>
          <a:p>
            <a:pPr eaLnBrk="1" hangingPunct="1">
              <a:lnSpc>
                <a:spcPct val="90000"/>
              </a:lnSpc>
            </a:pPr>
            <a:r>
              <a:rPr lang="en-US" sz="1900" smtClean="0"/>
              <a:t>Ensure every student fully understands how to install, configure and work with CA at the conclusion of the class 1 </a:t>
            </a:r>
          </a:p>
          <a:p>
            <a:pPr eaLnBrk="1" hangingPunct="1">
              <a:lnSpc>
                <a:spcPct val="90000"/>
              </a:lnSpc>
            </a:pPr>
            <a:r>
              <a:rPr lang="en-US" sz="1900" smtClean="0"/>
              <a:t>Spend more time “Doing” versus “Watching”</a:t>
            </a:r>
          </a:p>
          <a:p>
            <a:pPr eaLnBrk="1" hangingPunct="1">
              <a:lnSpc>
                <a:spcPct val="90000"/>
              </a:lnSpc>
              <a:buFontTx/>
              <a:buNone/>
            </a:pPr>
            <a:endParaRPr lang="en-US" sz="1900" smtClean="0"/>
          </a:p>
          <a:p>
            <a:pPr eaLnBrk="1" hangingPunct="1">
              <a:lnSpc>
                <a:spcPct val="90000"/>
              </a:lnSpc>
              <a:buFontTx/>
              <a:buNone/>
            </a:pPr>
            <a:r>
              <a:rPr lang="en-US" sz="1900" smtClean="0"/>
              <a:t>Suggested Pre-requisites:</a:t>
            </a:r>
          </a:p>
          <a:p>
            <a:pPr eaLnBrk="1" hangingPunct="1">
              <a:lnSpc>
                <a:spcPct val="90000"/>
              </a:lnSpc>
              <a:buFontTx/>
              <a:buNone/>
            </a:pPr>
            <a:endParaRPr lang="en-US" sz="1900" smtClean="0"/>
          </a:p>
          <a:p>
            <a:pPr eaLnBrk="1" hangingPunct="1">
              <a:lnSpc>
                <a:spcPct val="90000"/>
              </a:lnSpc>
            </a:pPr>
            <a:r>
              <a:rPr lang="en-US" sz="1900" smtClean="0"/>
              <a:t>Active Directory Administration</a:t>
            </a:r>
          </a:p>
          <a:p>
            <a:pPr eaLnBrk="1" hangingPunct="1">
              <a:lnSpc>
                <a:spcPct val="90000"/>
              </a:lnSpc>
            </a:pPr>
            <a:r>
              <a:rPr lang="en-US" sz="1900" smtClean="0"/>
              <a:t>Knowledge of Microsoft Exchange </a:t>
            </a:r>
          </a:p>
          <a:p>
            <a:pPr eaLnBrk="1" hangingPunct="1">
              <a:lnSpc>
                <a:spcPct val="90000"/>
              </a:lnSpc>
              <a:buFontTx/>
              <a:buNone/>
            </a:pPr>
            <a:endParaRPr lang="en-US" sz="1900" smtClean="0"/>
          </a:p>
          <a:p>
            <a:pPr eaLnBrk="1" hangingPunct="1">
              <a:lnSpc>
                <a:spcPct val="90000"/>
              </a:lnSpc>
            </a:pPr>
            <a:endParaRPr lang="en-US" sz="1900" smtClean="0"/>
          </a:p>
          <a:p>
            <a:pPr eaLnBrk="1" hangingPunct="1">
              <a:lnSpc>
                <a:spcPct val="90000"/>
              </a:lnSpc>
              <a:buFontTx/>
              <a:buNone/>
            </a:pPr>
            <a:endParaRPr lang="en-US" sz="19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681038" y="731838"/>
            <a:ext cx="7781925" cy="547687"/>
          </a:xfrm>
        </p:spPr>
        <p:txBody>
          <a:bodyPr/>
          <a:lstStyle/>
          <a:p>
            <a:pPr eaLnBrk="1" hangingPunct="1"/>
            <a:r>
              <a:rPr lang="en-US" sz="2400" smtClean="0"/>
              <a:t>Lab 2 – Coordinator installation</a:t>
            </a:r>
          </a:p>
        </p:txBody>
      </p:sp>
      <p:sp>
        <p:nvSpPr>
          <p:cNvPr id="159746" name="Content Placeholder 2"/>
          <p:cNvSpPr>
            <a:spLocks noGrp="1"/>
          </p:cNvSpPr>
          <p:nvPr>
            <p:ph idx="1"/>
          </p:nvPr>
        </p:nvSpPr>
        <p:spPr>
          <a:xfrm>
            <a:off x="677863" y="1312863"/>
            <a:ext cx="7788275" cy="4679950"/>
          </a:xfrm>
        </p:spPr>
        <p:txBody>
          <a:bodyPr/>
          <a:lstStyle/>
          <a:p>
            <a:pPr marL="457200" indent="-457200" eaLnBrk="1" hangingPunct="1">
              <a:buClr>
                <a:srgbClr val="002B7C"/>
              </a:buClr>
            </a:pPr>
            <a:r>
              <a:rPr lang="en-US" smtClean="0"/>
              <a:t>After adding each of the individual licenses your license status screen should display each of the licenses selected. </a:t>
            </a:r>
          </a:p>
        </p:txBody>
      </p:sp>
      <p:pic>
        <p:nvPicPr>
          <p:cNvPr id="159747" name="Picture 3"/>
          <p:cNvPicPr>
            <a:picLocks noChangeAspect="1" noChangeArrowheads="1"/>
          </p:cNvPicPr>
          <p:nvPr/>
        </p:nvPicPr>
        <p:blipFill>
          <a:blip r:embed="rId3"/>
          <a:srcRect/>
          <a:stretch>
            <a:fillRect/>
          </a:stretch>
        </p:blipFill>
        <p:spPr bwMode="auto">
          <a:xfrm>
            <a:off x="1389063" y="1958975"/>
            <a:ext cx="6378575" cy="432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681038" y="731838"/>
            <a:ext cx="7781925" cy="547687"/>
          </a:xfrm>
        </p:spPr>
        <p:txBody>
          <a:bodyPr/>
          <a:lstStyle/>
          <a:p>
            <a:pPr marL="457200" indent="-457200" eaLnBrk="1" hangingPunct="1"/>
            <a:r>
              <a:rPr lang="en-US" smtClean="0"/>
              <a:t>Lab 2 – Coordinator installation</a:t>
            </a:r>
          </a:p>
        </p:txBody>
      </p:sp>
      <p:sp>
        <p:nvSpPr>
          <p:cNvPr id="161794" name="Content Placeholder 3"/>
          <p:cNvSpPr>
            <a:spLocks noGrp="1"/>
          </p:cNvSpPr>
          <p:nvPr>
            <p:ph idx="1"/>
          </p:nvPr>
        </p:nvSpPr>
        <p:spPr>
          <a:xfrm>
            <a:off x="677863" y="1312863"/>
            <a:ext cx="7788275" cy="4679950"/>
          </a:xfrm>
        </p:spPr>
        <p:txBody>
          <a:bodyPr/>
          <a:lstStyle/>
          <a:p>
            <a:pPr marL="457200" indent="-457200" eaLnBrk="1" hangingPunct="1">
              <a:buClr>
                <a:srgbClr val="002B7C"/>
              </a:buClr>
            </a:pPr>
            <a:r>
              <a:rPr lang="en-US" sz="1400" smtClean="0"/>
              <a:t>Once you click close on the license status screen, you will return to the product licensing screen; click Next.</a:t>
            </a:r>
          </a:p>
          <a:p>
            <a:pPr marL="457200" indent="-457200" eaLnBrk="1" hangingPunct="1">
              <a:buClr>
                <a:srgbClr val="002B7C"/>
              </a:buClr>
            </a:pPr>
            <a:r>
              <a:rPr lang="en-US" sz="1400" smtClean="0"/>
              <a:t>The next screen allows us to choose the name of our coordinator instance; if you will only have one in your environment, then default is fine; if you expect to install several, maybe controlled by different departments, you would choose a different name here.  You can also install a coordinator as part of an existing installation. </a:t>
            </a:r>
          </a:p>
        </p:txBody>
      </p:sp>
      <p:pic>
        <p:nvPicPr>
          <p:cNvPr id="161795" name="Picture 4"/>
          <p:cNvPicPr>
            <a:picLocks noChangeAspect="1" noChangeArrowheads="1"/>
          </p:cNvPicPr>
          <p:nvPr/>
        </p:nvPicPr>
        <p:blipFill>
          <a:blip r:embed="rId3"/>
          <a:srcRect/>
          <a:stretch>
            <a:fillRect/>
          </a:stretch>
        </p:blipFill>
        <p:spPr bwMode="auto">
          <a:xfrm>
            <a:off x="1793875" y="2725738"/>
            <a:ext cx="5272088" cy="3865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63842" name="Content Placeholder 3"/>
          <p:cNvSpPr>
            <a:spLocks noGrp="1"/>
          </p:cNvSpPr>
          <p:nvPr>
            <p:ph idx="1"/>
          </p:nvPr>
        </p:nvSpPr>
        <p:spPr>
          <a:xfrm>
            <a:off x="677863" y="1312863"/>
            <a:ext cx="7788275" cy="4679950"/>
          </a:xfrm>
        </p:spPr>
        <p:txBody>
          <a:bodyPr/>
          <a:lstStyle/>
          <a:p>
            <a:pPr marL="457200" indent="-457200" eaLnBrk="1" hangingPunct="1">
              <a:buClr>
                <a:srgbClr val="002B7C"/>
              </a:buClr>
            </a:pPr>
            <a:r>
              <a:rPr lang="en-US" smtClean="0"/>
              <a:t>The next screen allows for customization of the installation location.  For our purposes, we will use the default. </a:t>
            </a:r>
          </a:p>
        </p:txBody>
      </p:sp>
      <p:pic>
        <p:nvPicPr>
          <p:cNvPr id="163843" name="Picture 4"/>
          <p:cNvPicPr>
            <a:picLocks noChangeAspect="1" noChangeArrowheads="1"/>
          </p:cNvPicPr>
          <p:nvPr/>
        </p:nvPicPr>
        <p:blipFill>
          <a:blip r:embed="rId3"/>
          <a:srcRect/>
          <a:stretch>
            <a:fillRect/>
          </a:stretch>
        </p:blipFill>
        <p:spPr bwMode="auto">
          <a:xfrm>
            <a:off x="1911350" y="2054225"/>
            <a:ext cx="559435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65890" name="Content Placeholder 3"/>
          <p:cNvSpPr>
            <a:spLocks noGrp="1"/>
          </p:cNvSpPr>
          <p:nvPr>
            <p:ph idx="1"/>
          </p:nvPr>
        </p:nvSpPr>
        <p:spPr>
          <a:xfrm>
            <a:off x="677863" y="1312863"/>
            <a:ext cx="7788275" cy="4679950"/>
          </a:xfrm>
        </p:spPr>
        <p:txBody>
          <a:bodyPr/>
          <a:lstStyle/>
          <a:p>
            <a:pPr marL="457200" indent="-457200" eaLnBrk="1" hangingPunct="1">
              <a:buClr>
                <a:srgbClr val="002B7C"/>
              </a:buClr>
            </a:pPr>
            <a:r>
              <a:rPr lang="en-US" smtClean="0"/>
              <a:t>The next screen sets up our connection to SQL Server. </a:t>
            </a:r>
          </a:p>
        </p:txBody>
      </p:sp>
      <p:pic>
        <p:nvPicPr>
          <p:cNvPr id="165891" name="Picture 4"/>
          <p:cNvPicPr>
            <a:picLocks noChangeAspect="1" noChangeArrowheads="1"/>
          </p:cNvPicPr>
          <p:nvPr/>
        </p:nvPicPr>
        <p:blipFill>
          <a:blip r:embed="rId3"/>
          <a:srcRect/>
          <a:stretch>
            <a:fillRect/>
          </a:stretch>
        </p:blipFill>
        <p:spPr bwMode="auto">
          <a:xfrm>
            <a:off x="1982788" y="1804988"/>
            <a:ext cx="5781675"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67938" name="Content Placeholder 3"/>
          <p:cNvSpPr>
            <a:spLocks noGrp="1"/>
          </p:cNvSpPr>
          <p:nvPr>
            <p:ph idx="1"/>
          </p:nvPr>
        </p:nvSpPr>
        <p:spPr>
          <a:xfrm>
            <a:off x="677863" y="1312863"/>
            <a:ext cx="7788275" cy="4679950"/>
          </a:xfrm>
        </p:spPr>
        <p:txBody>
          <a:bodyPr/>
          <a:lstStyle/>
          <a:p>
            <a:pPr marL="457200" indent="-457200" eaLnBrk="1" hangingPunct="1">
              <a:buClr>
                <a:srgbClr val="002B7C"/>
              </a:buClr>
            </a:pPr>
            <a:r>
              <a:rPr lang="en-US" smtClean="0"/>
              <a:t>Enter the name of your local machine and the service account credentials that you created in the previous lab. </a:t>
            </a:r>
          </a:p>
        </p:txBody>
      </p:sp>
      <p:pic>
        <p:nvPicPr>
          <p:cNvPr id="167939" name="Picture 4"/>
          <p:cNvPicPr>
            <a:picLocks noChangeAspect="1" noChangeArrowheads="1"/>
          </p:cNvPicPr>
          <p:nvPr/>
        </p:nvPicPr>
        <p:blipFill>
          <a:blip r:embed="rId3"/>
          <a:srcRect/>
          <a:stretch>
            <a:fillRect/>
          </a:stretch>
        </p:blipFill>
        <p:spPr bwMode="auto">
          <a:xfrm>
            <a:off x="1746250" y="2022475"/>
            <a:ext cx="587692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69986" name="Content Placeholder 3"/>
          <p:cNvSpPr>
            <a:spLocks noGrp="1"/>
          </p:cNvSpPr>
          <p:nvPr>
            <p:ph idx="1"/>
          </p:nvPr>
        </p:nvSpPr>
        <p:spPr>
          <a:xfrm>
            <a:off x="677863" y="1312863"/>
            <a:ext cx="7788275" cy="4679950"/>
          </a:xfrm>
        </p:spPr>
        <p:txBody>
          <a:bodyPr/>
          <a:lstStyle/>
          <a:p>
            <a:pPr marL="457200" indent="-457200" eaLnBrk="1" hangingPunct="1">
              <a:buClr>
                <a:srgbClr val="002B7C"/>
              </a:buClr>
            </a:pPr>
            <a:r>
              <a:rPr lang="en-US" smtClean="0"/>
              <a:t>Make sure to check this box to allow the current user full access to managing your ChangeAuditor installation.</a:t>
            </a:r>
          </a:p>
        </p:txBody>
      </p:sp>
      <p:pic>
        <p:nvPicPr>
          <p:cNvPr id="169987" name="Picture 5"/>
          <p:cNvPicPr>
            <a:picLocks noChangeAspect="1" noChangeArrowheads="1"/>
          </p:cNvPicPr>
          <p:nvPr/>
        </p:nvPicPr>
        <p:blipFill>
          <a:blip r:embed="rId3"/>
          <a:srcRect/>
          <a:stretch>
            <a:fillRect/>
          </a:stretch>
        </p:blipFill>
        <p:spPr bwMode="auto">
          <a:xfrm>
            <a:off x="1770063" y="2136775"/>
            <a:ext cx="5640387" cy="416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sp>
        <p:nvSpPr>
          <p:cNvPr id="172034" name="Content Placeholder 3"/>
          <p:cNvSpPr>
            <a:spLocks noGrp="1"/>
          </p:cNvSpPr>
          <p:nvPr>
            <p:ph idx="1"/>
          </p:nvPr>
        </p:nvSpPr>
        <p:spPr>
          <a:xfrm>
            <a:off x="677863" y="1312863"/>
            <a:ext cx="7788275" cy="4679950"/>
          </a:xfrm>
        </p:spPr>
        <p:txBody>
          <a:bodyPr/>
          <a:lstStyle/>
          <a:p>
            <a:pPr marL="457200" indent="-457200" eaLnBrk="1" hangingPunct="1">
              <a:buClr>
                <a:srgbClr val="002B7C"/>
              </a:buClr>
            </a:pPr>
            <a:r>
              <a:rPr lang="en-US" smtClean="0"/>
              <a:t>Once this section is completed click “Install” and begin the installation. </a:t>
            </a:r>
          </a:p>
        </p:txBody>
      </p:sp>
      <p:pic>
        <p:nvPicPr>
          <p:cNvPr id="172035" name="Picture 4"/>
          <p:cNvPicPr>
            <a:picLocks noChangeAspect="1" noChangeArrowheads="1"/>
          </p:cNvPicPr>
          <p:nvPr/>
        </p:nvPicPr>
        <p:blipFill>
          <a:blip r:embed="rId3"/>
          <a:srcRect/>
          <a:stretch>
            <a:fillRect/>
          </a:stretch>
        </p:blipFill>
        <p:spPr bwMode="auto">
          <a:xfrm>
            <a:off x="1651000" y="2112963"/>
            <a:ext cx="5513388" cy="419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681038" y="731838"/>
            <a:ext cx="7781925" cy="547687"/>
          </a:xfrm>
        </p:spPr>
        <p:txBody>
          <a:bodyPr/>
          <a:lstStyle/>
          <a:p>
            <a:pPr eaLnBrk="1" hangingPunct="1"/>
            <a:r>
              <a:rPr lang="en-US" smtClean="0"/>
              <a:t>Lab 2 – Coordinator installation</a:t>
            </a:r>
          </a:p>
        </p:txBody>
      </p:sp>
      <p:pic>
        <p:nvPicPr>
          <p:cNvPr id="174082" name="Content Placeholder 4"/>
          <p:cNvPicPr>
            <a:picLocks noGrp="1"/>
          </p:cNvPicPr>
          <p:nvPr>
            <p:ph idx="1"/>
          </p:nvPr>
        </p:nvPicPr>
        <p:blipFill>
          <a:blip r:embed="rId3"/>
          <a:srcRect/>
          <a:stretch>
            <a:fillRect/>
          </a:stretch>
        </p:blipFill>
        <p:spPr>
          <a:xfrm>
            <a:off x="1330325" y="1479550"/>
            <a:ext cx="6029325" cy="47434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81038" y="731838"/>
            <a:ext cx="7781925" cy="547687"/>
          </a:xfrm>
        </p:spPr>
        <p:txBody>
          <a:bodyPr/>
          <a:lstStyle/>
          <a:p>
            <a:pPr eaLnBrk="1" hangingPunct="1"/>
            <a:r>
              <a:rPr lang="en-US" smtClean="0"/>
              <a:t>Lab 2 – Client Installation</a:t>
            </a:r>
          </a:p>
        </p:txBody>
      </p:sp>
      <p:sp>
        <p:nvSpPr>
          <p:cNvPr id="176130" name="Content Placeholder 3"/>
          <p:cNvSpPr>
            <a:spLocks noGrp="1"/>
          </p:cNvSpPr>
          <p:nvPr>
            <p:ph idx="1"/>
          </p:nvPr>
        </p:nvSpPr>
        <p:spPr>
          <a:xfrm>
            <a:off x="677863" y="1312863"/>
            <a:ext cx="7788275" cy="4679950"/>
          </a:xfrm>
        </p:spPr>
        <p:txBody>
          <a:bodyPr/>
          <a:lstStyle/>
          <a:p>
            <a:pPr eaLnBrk="1" hangingPunct="1"/>
            <a:endParaRPr lang="en-US" sz="2400" dirty="0" smtClean="0"/>
          </a:p>
          <a:p>
            <a:pPr eaLnBrk="1" hangingPunct="1">
              <a:buClr>
                <a:srgbClr val="002B7C"/>
              </a:buClr>
            </a:pPr>
            <a:r>
              <a:rPr lang="en-US" sz="2400" dirty="0" smtClean="0"/>
              <a:t>Logoff of the </a:t>
            </a:r>
            <a:r>
              <a:rPr lang="en-US" sz="2400" dirty="0" err="1" smtClean="0"/>
              <a:t>CAService</a:t>
            </a:r>
            <a:r>
              <a:rPr lang="en-US" sz="2400" dirty="0" smtClean="0"/>
              <a:t> account</a:t>
            </a:r>
          </a:p>
          <a:p>
            <a:pPr eaLnBrk="1" hangingPunct="1">
              <a:buClr>
                <a:srgbClr val="002B7C"/>
              </a:buClr>
            </a:pPr>
            <a:r>
              <a:rPr lang="en-US" sz="2400" dirty="0" smtClean="0"/>
              <a:t>Logon using the Student account that you worked with originally.</a:t>
            </a:r>
          </a:p>
          <a:p>
            <a:pPr eaLnBrk="1" hangingPunct="1">
              <a:buClr>
                <a:srgbClr val="002B7C"/>
              </a:buClr>
            </a:pPr>
            <a:r>
              <a:rPr lang="en-US" sz="2400" dirty="0" smtClean="0"/>
              <a:t>Open the CA Class 1 Folder, then the Lab 2 folder.</a:t>
            </a:r>
          </a:p>
          <a:p>
            <a:pPr eaLnBrk="1" hangingPunct="1">
              <a:buClr>
                <a:srgbClr val="002B7C"/>
              </a:buClr>
            </a:pPr>
            <a:r>
              <a:rPr lang="en-US" sz="2400" dirty="0" smtClean="0"/>
              <a:t>Open the Lab2Guide.pdf document</a:t>
            </a:r>
          </a:p>
          <a:p>
            <a:pPr eaLnBrk="1" hangingPunct="1">
              <a:buClr>
                <a:srgbClr val="002B7C"/>
              </a:buClr>
            </a:pPr>
            <a:r>
              <a:rPr lang="en-US" sz="2400" dirty="0" smtClean="0"/>
              <a:t>Open the CA Install folder.</a:t>
            </a:r>
          </a:p>
          <a:p>
            <a:pPr eaLnBrk="1" hangingPunct="1">
              <a:buClr>
                <a:srgbClr val="002B7C"/>
              </a:buClr>
            </a:pPr>
            <a:r>
              <a:rPr lang="en-US" sz="2400" dirty="0" smtClean="0"/>
              <a:t>Double Click ‘autorun.exe’</a:t>
            </a:r>
          </a:p>
          <a:p>
            <a:pPr eaLnBrk="1" hangingPunct="1">
              <a:buClr>
                <a:srgbClr val="002B7C"/>
              </a:buClr>
            </a:pPr>
            <a:r>
              <a:rPr lang="en-US" sz="2400" dirty="0" smtClean="0"/>
              <a:t>Select the Install tab</a:t>
            </a:r>
          </a:p>
          <a:p>
            <a:pPr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681038" y="731838"/>
            <a:ext cx="7781925" cy="547687"/>
          </a:xfrm>
        </p:spPr>
        <p:txBody>
          <a:bodyPr/>
          <a:lstStyle/>
          <a:p>
            <a:pPr eaLnBrk="1" hangingPunct="1"/>
            <a:r>
              <a:rPr lang="en-US" smtClean="0"/>
              <a:t>Lab 2 – Client Installation</a:t>
            </a:r>
          </a:p>
        </p:txBody>
      </p:sp>
      <p:sp>
        <p:nvSpPr>
          <p:cNvPr id="178178" name="Content Placeholder 3"/>
          <p:cNvSpPr>
            <a:spLocks noGrp="1"/>
          </p:cNvSpPr>
          <p:nvPr>
            <p:ph idx="1"/>
          </p:nvPr>
        </p:nvSpPr>
        <p:spPr>
          <a:xfrm>
            <a:off x="677863" y="1312863"/>
            <a:ext cx="7788275" cy="4679950"/>
          </a:xfrm>
        </p:spPr>
        <p:txBody>
          <a:bodyPr/>
          <a:lstStyle/>
          <a:p>
            <a:pPr eaLnBrk="1" hangingPunct="1">
              <a:buClr>
                <a:srgbClr val="002B7C"/>
              </a:buClr>
            </a:pPr>
            <a:r>
              <a:rPr lang="en-US" dirty="0" smtClean="0"/>
              <a:t>Click on Install </a:t>
            </a:r>
            <a:r>
              <a:rPr lang="en-US" dirty="0" err="1" smtClean="0"/>
              <a:t>ChangeAuditor</a:t>
            </a:r>
            <a:r>
              <a:rPr lang="en-US" dirty="0" smtClean="0"/>
              <a:t> Client – x64</a:t>
            </a:r>
          </a:p>
        </p:txBody>
      </p:sp>
      <p:pic>
        <p:nvPicPr>
          <p:cNvPr id="178179" name="Picture 4"/>
          <p:cNvPicPr>
            <a:picLocks noChangeAspect="1" noChangeArrowheads="1"/>
          </p:cNvPicPr>
          <p:nvPr/>
        </p:nvPicPr>
        <p:blipFill>
          <a:blip r:embed="rId3"/>
          <a:srcRect/>
          <a:stretch>
            <a:fillRect/>
          </a:stretch>
        </p:blipFill>
        <p:spPr bwMode="auto">
          <a:xfrm>
            <a:off x="1541463" y="1722438"/>
            <a:ext cx="5762625"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681038" y="731838"/>
            <a:ext cx="7781925" cy="547687"/>
          </a:xfrm>
        </p:spPr>
        <p:txBody>
          <a:bodyPr/>
          <a:lstStyle/>
          <a:p>
            <a:pPr eaLnBrk="1" hangingPunct="1"/>
            <a:r>
              <a:rPr lang="en-US" smtClean="0"/>
              <a:t>Class Structure</a:t>
            </a:r>
          </a:p>
        </p:txBody>
      </p:sp>
      <p:sp>
        <p:nvSpPr>
          <p:cNvPr id="13314" name="Content Placeholder 2"/>
          <p:cNvSpPr>
            <a:spLocks noGrp="1"/>
          </p:cNvSpPr>
          <p:nvPr>
            <p:ph idx="1"/>
          </p:nvPr>
        </p:nvSpPr>
        <p:spPr>
          <a:xfrm>
            <a:off x="677863" y="1312863"/>
            <a:ext cx="7788275" cy="4679950"/>
          </a:xfrm>
        </p:spPr>
        <p:txBody>
          <a:bodyPr/>
          <a:lstStyle/>
          <a:p>
            <a:pPr eaLnBrk="1" hangingPunct="1"/>
            <a:endParaRPr lang="en-US" smtClean="0"/>
          </a:p>
          <a:p>
            <a:pPr eaLnBrk="1" hangingPunct="1"/>
            <a:r>
              <a:rPr lang="en-US" smtClean="0"/>
              <a:t>Familiarize yourself with your server environments (Once)</a:t>
            </a:r>
          </a:p>
          <a:p>
            <a:pPr eaLnBrk="1" hangingPunct="1">
              <a:buFontTx/>
              <a:buNone/>
            </a:pPr>
            <a:endParaRPr lang="en-US" smtClean="0"/>
          </a:p>
          <a:p>
            <a:pPr eaLnBrk="1" hangingPunct="1"/>
            <a:r>
              <a:rPr lang="en-US" smtClean="0"/>
              <a:t>Establish access to software and knowledge base (Once)</a:t>
            </a:r>
          </a:p>
          <a:p>
            <a:pPr eaLnBrk="1" hangingPunct="1"/>
            <a:endParaRPr lang="en-US" smtClean="0"/>
          </a:p>
          <a:p>
            <a:pPr eaLnBrk="1" hangingPunct="1"/>
            <a:r>
              <a:rPr lang="en-US" smtClean="0"/>
              <a:t>Instructor lead lecture and discussions (Alternating)</a:t>
            </a:r>
          </a:p>
          <a:p>
            <a:pPr eaLnBrk="1" hangingPunct="1"/>
            <a:endParaRPr lang="en-US" smtClean="0"/>
          </a:p>
          <a:p>
            <a:pPr eaLnBrk="1" hangingPunct="1"/>
            <a:r>
              <a:rPr lang="en-US" smtClean="0"/>
              <a:t>“Hands-On” Labs (Alternating)</a:t>
            </a:r>
          </a:p>
          <a:p>
            <a:pPr eaLnBrk="1" hangingPunct="1"/>
            <a:endParaRPr lang="en-US" smtClean="0"/>
          </a:p>
          <a:p>
            <a:pPr eaLnBrk="1" hangingPunct="1"/>
            <a:r>
              <a:rPr lang="en-US" smtClean="0"/>
              <a:t>Lab Competency Test at the end of each lab (Alternating)</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681038" y="731838"/>
            <a:ext cx="7781925" cy="547687"/>
          </a:xfrm>
        </p:spPr>
        <p:txBody>
          <a:bodyPr/>
          <a:lstStyle/>
          <a:p>
            <a:pPr eaLnBrk="1" hangingPunct="1"/>
            <a:r>
              <a:rPr lang="en-US" smtClean="0"/>
              <a:t>Lab 2 – Client Installation</a:t>
            </a:r>
          </a:p>
        </p:txBody>
      </p:sp>
      <p:pic>
        <p:nvPicPr>
          <p:cNvPr id="180226" name="Content Placeholder 6"/>
          <p:cNvPicPr>
            <a:picLocks noGrp="1"/>
          </p:cNvPicPr>
          <p:nvPr>
            <p:ph idx="1"/>
          </p:nvPr>
        </p:nvPicPr>
        <p:blipFill>
          <a:blip r:embed="rId3"/>
          <a:srcRect/>
          <a:stretch>
            <a:fillRect/>
          </a:stretch>
        </p:blipFill>
        <p:spPr>
          <a:xfrm>
            <a:off x="1235075" y="1365250"/>
            <a:ext cx="6257925" cy="467995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a:xfrm>
            <a:off x="681038" y="731838"/>
            <a:ext cx="7781925" cy="547687"/>
          </a:xfrm>
        </p:spPr>
        <p:txBody>
          <a:bodyPr/>
          <a:lstStyle/>
          <a:p>
            <a:pPr eaLnBrk="1" hangingPunct="1"/>
            <a:r>
              <a:rPr lang="en-US" smtClean="0"/>
              <a:t>Lab 2 – Client Installation</a:t>
            </a:r>
          </a:p>
        </p:txBody>
      </p:sp>
      <p:pic>
        <p:nvPicPr>
          <p:cNvPr id="182274" name="Picture 3"/>
          <p:cNvPicPr>
            <a:picLocks noChangeAspect="1" noChangeArrowheads="1"/>
          </p:cNvPicPr>
          <p:nvPr/>
        </p:nvPicPr>
        <p:blipFill>
          <a:blip r:embed="rId3"/>
          <a:srcRect/>
          <a:stretch>
            <a:fillRect/>
          </a:stretch>
        </p:blipFill>
        <p:spPr bwMode="auto">
          <a:xfrm>
            <a:off x="2184400" y="1638300"/>
            <a:ext cx="4775200" cy="3581400"/>
          </a:xfrm>
          <a:prstGeom prst="rect">
            <a:avLst/>
          </a:prstGeom>
          <a:noFill/>
          <a:ln w="9525">
            <a:noFill/>
            <a:miter lim="800000"/>
            <a:headEnd/>
            <a:tailEnd/>
          </a:ln>
        </p:spPr>
      </p:pic>
      <p:pic>
        <p:nvPicPr>
          <p:cNvPr id="182275" name="Content Placeholder 5"/>
          <p:cNvPicPr>
            <a:picLocks noGrp="1"/>
          </p:cNvPicPr>
          <p:nvPr>
            <p:ph idx="1"/>
          </p:nvPr>
        </p:nvPicPr>
        <p:blipFill>
          <a:blip r:embed="rId3"/>
          <a:srcRect/>
          <a:stretch>
            <a:fillRect/>
          </a:stretch>
        </p:blipFill>
        <p:spPr>
          <a:xfrm>
            <a:off x="1270000" y="1341438"/>
            <a:ext cx="6092825" cy="4656137"/>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a:xfrm>
            <a:off x="681038" y="731838"/>
            <a:ext cx="7781925" cy="547687"/>
          </a:xfrm>
        </p:spPr>
        <p:txBody>
          <a:bodyPr/>
          <a:lstStyle/>
          <a:p>
            <a:pPr eaLnBrk="1" hangingPunct="1"/>
            <a:r>
              <a:rPr lang="en-US" smtClean="0"/>
              <a:t>Lab 2 – Client Installation</a:t>
            </a:r>
          </a:p>
        </p:txBody>
      </p:sp>
      <p:pic>
        <p:nvPicPr>
          <p:cNvPr id="184322" name="Content Placeholder 4"/>
          <p:cNvPicPr>
            <a:picLocks noGrp="1"/>
          </p:cNvPicPr>
          <p:nvPr>
            <p:ph idx="1"/>
          </p:nvPr>
        </p:nvPicPr>
        <p:blipFill>
          <a:blip r:embed="rId3"/>
          <a:srcRect/>
          <a:stretch>
            <a:fillRect/>
          </a:stretch>
        </p:blipFill>
        <p:spPr>
          <a:xfrm>
            <a:off x="1412875" y="1401763"/>
            <a:ext cx="5902325" cy="47498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a:xfrm>
            <a:off x="681038" y="731838"/>
            <a:ext cx="7781925" cy="547687"/>
          </a:xfrm>
        </p:spPr>
        <p:txBody>
          <a:bodyPr/>
          <a:lstStyle/>
          <a:p>
            <a:pPr eaLnBrk="1" hangingPunct="1"/>
            <a:r>
              <a:rPr lang="en-US" smtClean="0"/>
              <a:t>Lab 2 – Client Installation</a:t>
            </a:r>
          </a:p>
        </p:txBody>
      </p:sp>
      <p:pic>
        <p:nvPicPr>
          <p:cNvPr id="186370" name="Content Placeholder 6"/>
          <p:cNvPicPr>
            <a:picLocks noGrp="1"/>
          </p:cNvPicPr>
          <p:nvPr>
            <p:ph idx="1"/>
          </p:nvPr>
        </p:nvPicPr>
        <p:blipFill>
          <a:blip r:embed="rId3"/>
          <a:srcRect/>
          <a:stretch>
            <a:fillRect/>
          </a:stretch>
        </p:blipFill>
        <p:spPr>
          <a:xfrm>
            <a:off x="1365250" y="1317625"/>
            <a:ext cx="6199188" cy="47625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a:xfrm>
            <a:off x="681038" y="731838"/>
            <a:ext cx="7781925" cy="547687"/>
          </a:xfrm>
        </p:spPr>
        <p:txBody>
          <a:bodyPr/>
          <a:lstStyle/>
          <a:p>
            <a:pPr eaLnBrk="1" hangingPunct="1"/>
            <a:r>
              <a:rPr lang="en-US" smtClean="0"/>
              <a:t>Lab 2 – Client Installation</a:t>
            </a:r>
          </a:p>
        </p:txBody>
      </p:sp>
      <p:pic>
        <p:nvPicPr>
          <p:cNvPr id="188418" name="Content Placeholder 4"/>
          <p:cNvPicPr>
            <a:picLocks noGrp="1"/>
          </p:cNvPicPr>
          <p:nvPr>
            <p:ph idx="1"/>
          </p:nvPr>
        </p:nvPicPr>
        <p:blipFill>
          <a:blip r:embed="rId3"/>
          <a:srcRect/>
          <a:stretch>
            <a:fillRect/>
          </a:stretch>
        </p:blipFill>
        <p:spPr>
          <a:xfrm>
            <a:off x="1258888" y="1317625"/>
            <a:ext cx="6080125" cy="47148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a:xfrm>
            <a:off x="681038" y="731838"/>
            <a:ext cx="7781925" cy="547687"/>
          </a:xfrm>
        </p:spPr>
        <p:txBody>
          <a:bodyPr/>
          <a:lstStyle/>
          <a:p>
            <a:pPr eaLnBrk="1" hangingPunct="1"/>
            <a:r>
              <a:rPr lang="en-US" smtClean="0"/>
              <a:t>Lab 2 – Client Installation</a:t>
            </a:r>
          </a:p>
        </p:txBody>
      </p:sp>
      <p:sp>
        <p:nvSpPr>
          <p:cNvPr id="190466" name="Content Placeholder 3"/>
          <p:cNvSpPr>
            <a:spLocks noGrp="1"/>
          </p:cNvSpPr>
          <p:nvPr>
            <p:ph idx="1"/>
          </p:nvPr>
        </p:nvSpPr>
        <p:spPr>
          <a:xfrm>
            <a:off x="677863" y="1312863"/>
            <a:ext cx="7788275" cy="4679950"/>
          </a:xfrm>
        </p:spPr>
        <p:txBody>
          <a:bodyPr/>
          <a:lstStyle/>
          <a:p>
            <a:pPr eaLnBrk="1" hangingPunct="1">
              <a:buClr>
                <a:srgbClr val="002B7C"/>
              </a:buClr>
            </a:pPr>
            <a:r>
              <a:rPr lang="en-US" smtClean="0"/>
              <a:t>Once you reach the final screen click “Finish”, and the client installation is completed.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443" y="1973325"/>
            <a:ext cx="5435557" cy="413059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a:xfrm>
            <a:off x="681038" y="731838"/>
            <a:ext cx="7781925" cy="547687"/>
          </a:xfrm>
        </p:spPr>
        <p:txBody>
          <a:bodyPr/>
          <a:lstStyle/>
          <a:p>
            <a:pPr eaLnBrk="1" hangingPunct="1"/>
            <a:r>
              <a:rPr lang="en-US" smtClean="0"/>
              <a:t>ChangeAuditor Client Overview</a:t>
            </a:r>
          </a:p>
        </p:txBody>
      </p:sp>
      <p:sp>
        <p:nvSpPr>
          <p:cNvPr id="192514" name="Content Placeholder 4"/>
          <p:cNvSpPr>
            <a:spLocks noGrp="1"/>
          </p:cNvSpPr>
          <p:nvPr>
            <p:ph idx="1"/>
          </p:nvPr>
        </p:nvSpPr>
        <p:spPr>
          <a:xfrm>
            <a:off x="677863" y="1312863"/>
            <a:ext cx="7788275" cy="4679950"/>
          </a:xfrm>
        </p:spPr>
        <p:txBody>
          <a:bodyPr/>
          <a:lstStyle/>
          <a:p>
            <a:pPr eaLnBrk="1" hangingPunct="1">
              <a:buFontTx/>
              <a:buNone/>
            </a:pPr>
            <a:r>
              <a:rPr lang="en-US" sz="2400" smtClean="0"/>
              <a:t>First Steps</a:t>
            </a:r>
          </a:p>
          <a:p>
            <a:pPr eaLnBrk="1" hangingPunct="1"/>
            <a:endParaRPr lang="en-US" smtClean="0"/>
          </a:p>
          <a:p>
            <a:pPr eaLnBrk="1" hangingPunct="1">
              <a:buClr>
                <a:srgbClr val="002B7C"/>
              </a:buClr>
            </a:pPr>
            <a:r>
              <a:rPr lang="en-US" smtClean="0"/>
              <a:t>Define Connection Profile</a:t>
            </a:r>
          </a:p>
          <a:p>
            <a:pPr eaLnBrk="1" hangingPunct="1">
              <a:buClr>
                <a:srgbClr val="002B7C"/>
              </a:buClr>
            </a:pPr>
            <a:r>
              <a:rPr lang="en-US" smtClean="0"/>
              <a:t>Install Agents on Member Server (local machine); Domain Controller (Machine B); and Exchange Server (Machine C)</a:t>
            </a:r>
          </a:p>
          <a:p>
            <a:pPr eaLnBrk="1" hangingPunct="1">
              <a:buClr>
                <a:srgbClr val="002B7C"/>
              </a:buClr>
            </a:pPr>
            <a:r>
              <a:rPr lang="en-US" smtClean="0"/>
              <a:t>Review Agent Status</a:t>
            </a:r>
          </a:p>
          <a:p>
            <a:pPr eaLnBrk="1" hangingPunct="1">
              <a:buClr>
                <a:srgbClr val="002B7C"/>
              </a:buClr>
            </a:pPr>
            <a:r>
              <a:rPr lang="en-US" smtClean="0"/>
              <a:t>Understand the Overview tab</a:t>
            </a:r>
          </a:p>
          <a:p>
            <a:pPr eaLnBrk="1" hangingPunct="1">
              <a:buClr>
                <a:srgbClr val="002B7C"/>
              </a:buClr>
            </a:pPr>
            <a:r>
              <a:rPr lang="en-US" smtClean="0"/>
              <a:t>Review Built-in Reports</a:t>
            </a:r>
          </a:p>
          <a:p>
            <a:pPr eaLnBrk="1" hangingPunct="1">
              <a:buClr>
                <a:srgbClr val="002B7C"/>
              </a:buClr>
            </a:pPr>
            <a:r>
              <a:rPr lang="en-US" smtClean="0"/>
              <a:t>Review Built-in Alerts.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a:xfrm>
            <a:off x="681038" y="731838"/>
            <a:ext cx="7781925" cy="547687"/>
          </a:xfrm>
        </p:spPr>
        <p:txBody>
          <a:bodyPr/>
          <a:lstStyle/>
          <a:p>
            <a:pPr eaLnBrk="1" hangingPunct="1"/>
            <a:r>
              <a:rPr lang="en-US" smtClean="0"/>
              <a:t>ChangeAuditor Client Overview</a:t>
            </a:r>
          </a:p>
        </p:txBody>
      </p:sp>
      <p:sp>
        <p:nvSpPr>
          <p:cNvPr id="194562" name="Content Placeholder 4"/>
          <p:cNvSpPr>
            <a:spLocks noGrp="1"/>
          </p:cNvSpPr>
          <p:nvPr>
            <p:ph idx="1"/>
          </p:nvPr>
        </p:nvSpPr>
        <p:spPr>
          <a:xfrm>
            <a:off x="677863" y="1312863"/>
            <a:ext cx="7788275" cy="4679950"/>
          </a:xfrm>
        </p:spPr>
        <p:txBody>
          <a:bodyPr/>
          <a:lstStyle/>
          <a:p>
            <a:pPr eaLnBrk="1" hangingPunct="1">
              <a:buFontTx/>
              <a:buNone/>
            </a:pPr>
            <a:r>
              <a:rPr lang="en-US" sz="2400" smtClean="0"/>
              <a:t>After opening ChangeAuditor Client we need to define a connection profile.</a:t>
            </a:r>
          </a:p>
          <a:p>
            <a:pPr eaLnBrk="1" hangingPunct="1">
              <a:buFontTx/>
              <a:buNone/>
            </a:pPr>
            <a:endParaRPr lang="en-US" sz="2400" smtClean="0"/>
          </a:p>
          <a:p>
            <a:pPr eaLnBrk="1" hangingPunct="1">
              <a:buFontTx/>
              <a:buNone/>
            </a:pPr>
            <a:endParaRPr lang="en-US" smtClean="0"/>
          </a:p>
        </p:txBody>
      </p:sp>
      <p:pic>
        <p:nvPicPr>
          <p:cNvPr id="194563" name="Picture 3" descr="connection.jpg"/>
          <p:cNvPicPr>
            <a:picLocks noChangeAspect="1"/>
          </p:cNvPicPr>
          <p:nvPr/>
        </p:nvPicPr>
        <p:blipFill>
          <a:blip r:embed="rId3"/>
          <a:srcRect/>
          <a:stretch>
            <a:fillRect/>
          </a:stretch>
        </p:blipFill>
        <p:spPr bwMode="auto">
          <a:xfrm>
            <a:off x="1731963" y="3251200"/>
            <a:ext cx="473075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a:xfrm>
            <a:off x="681038" y="731838"/>
            <a:ext cx="7781925" cy="547687"/>
          </a:xfrm>
        </p:spPr>
        <p:txBody>
          <a:bodyPr/>
          <a:lstStyle/>
          <a:p>
            <a:pPr eaLnBrk="1" hangingPunct="1"/>
            <a:r>
              <a:rPr lang="en-US" smtClean="0"/>
              <a:t>ChangeAuditor Client Overview</a:t>
            </a:r>
          </a:p>
        </p:txBody>
      </p:sp>
      <p:sp>
        <p:nvSpPr>
          <p:cNvPr id="196610" name="Content Placeholder 2"/>
          <p:cNvSpPr>
            <a:spLocks noGrp="1"/>
          </p:cNvSpPr>
          <p:nvPr>
            <p:ph idx="1"/>
          </p:nvPr>
        </p:nvSpPr>
        <p:spPr>
          <a:xfrm>
            <a:off x="677863" y="1312863"/>
            <a:ext cx="7788275" cy="4679950"/>
          </a:xfrm>
        </p:spPr>
        <p:txBody>
          <a:bodyPr/>
          <a:lstStyle/>
          <a:p>
            <a:pPr eaLnBrk="1" hangingPunct="1">
              <a:buFontTx/>
              <a:buNone/>
            </a:pPr>
            <a:r>
              <a:rPr lang="en-US" smtClean="0"/>
              <a:t>Clicking the “Manage” button brings up the connection management screen.</a:t>
            </a:r>
            <a:endParaRPr lang="en-US" sz="1700" smtClean="0"/>
          </a:p>
        </p:txBody>
      </p:sp>
      <p:pic>
        <p:nvPicPr>
          <p:cNvPr id="196611" name="Picture 1" descr="C:\Users\Chuck\Desktop\Training\images\mgrConnect.jpg"/>
          <p:cNvPicPr>
            <a:picLocks noChangeAspect="1" noChangeArrowheads="1"/>
          </p:cNvPicPr>
          <p:nvPr/>
        </p:nvPicPr>
        <p:blipFill>
          <a:blip r:embed="rId3"/>
          <a:srcRect/>
          <a:stretch>
            <a:fillRect/>
          </a:stretch>
        </p:blipFill>
        <p:spPr bwMode="auto">
          <a:xfrm>
            <a:off x="2063750" y="2017713"/>
            <a:ext cx="4719638" cy="446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a:xfrm>
            <a:off x="681038" y="731838"/>
            <a:ext cx="7781925" cy="547687"/>
          </a:xfrm>
        </p:spPr>
        <p:txBody>
          <a:bodyPr/>
          <a:lstStyle/>
          <a:p>
            <a:pPr eaLnBrk="1" hangingPunct="1"/>
            <a:r>
              <a:rPr lang="en-US" smtClean="0"/>
              <a:t>ChangeAuditor Client Overview</a:t>
            </a:r>
          </a:p>
        </p:txBody>
      </p:sp>
      <p:sp>
        <p:nvSpPr>
          <p:cNvPr id="198658" name="Content Placeholder 2"/>
          <p:cNvSpPr>
            <a:spLocks noGrp="1"/>
          </p:cNvSpPr>
          <p:nvPr>
            <p:ph idx="1"/>
          </p:nvPr>
        </p:nvSpPr>
        <p:spPr>
          <a:xfrm>
            <a:off x="677863" y="1312863"/>
            <a:ext cx="7788275" cy="4679950"/>
          </a:xfrm>
        </p:spPr>
        <p:txBody>
          <a:bodyPr/>
          <a:lstStyle/>
          <a:p>
            <a:pPr eaLnBrk="1" hangingPunct="1">
              <a:buFontTx/>
              <a:buNone/>
            </a:pPr>
            <a:r>
              <a:rPr lang="en-US" smtClean="0"/>
              <a:t>Upon connecting for the first time, the client will open to the deployment screen.</a:t>
            </a:r>
          </a:p>
        </p:txBody>
      </p:sp>
      <p:pic>
        <p:nvPicPr>
          <p:cNvPr id="198659" name="Picture 3" descr="screen1.jpg"/>
          <p:cNvPicPr>
            <a:picLocks noChangeAspect="1"/>
          </p:cNvPicPr>
          <p:nvPr/>
        </p:nvPicPr>
        <p:blipFill>
          <a:blip r:embed="rId3"/>
          <a:srcRect/>
          <a:stretch>
            <a:fillRect/>
          </a:stretch>
        </p:blipFill>
        <p:spPr bwMode="auto">
          <a:xfrm>
            <a:off x="1685925" y="1998663"/>
            <a:ext cx="6103938" cy="423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81038" y="731838"/>
            <a:ext cx="7781925" cy="547687"/>
          </a:xfrm>
        </p:spPr>
        <p:txBody>
          <a:bodyPr/>
          <a:lstStyle/>
          <a:p>
            <a:pPr algn="ctr" eaLnBrk="1" hangingPunct="1"/>
            <a:r>
              <a:rPr lang="en-US" smtClean="0"/>
              <a:t>CA Class 1 Lecture and Lab Schedule</a:t>
            </a:r>
          </a:p>
        </p:txBody>
      </p:sp>
      <p:sp>
        <p:nvSpPr>
          <p:cNvPr id="15362" name="Content Placeholder 2"/>
          <p:cNvSpPr>
            <a:spLocks noGrp="1"/>
          </p:cNvSpPr>
          <p:nvPr>
            <p:ph idx="1"/>
          </p:nvPr>
        </p:nvSpPr>
        <p:spPr>
          <a:xfrm>
            <a:off x="677863" y="1312863"/>
            <a:ext cx="7788275" cy="4679950"/>
          </a:xfrm>
        </p:spPr>
        <p:txBody>
          <a:bodyPr/>
          <a:lstStyle/>
          <a:p>
            <a:pPr marL="457200" indent="-457200" eaLnBrk="1" hangingPunct="1">
              <a:lnSpc>
                <a:spcPct val="90000"/>
              </a:lnSpc>
              <a:buClr>
                <a:srgbClr val="002B7C"/>
              </a:buClr>
              <a:buFontTx/>
              <a:buAutoNum type="arabicPeriod"/>
            </a:pPr>
            <a:r>
              <a:rPr lang="en-US" sz="2400" dirty="0" smtClean="0"/>
              <a:t>Overview of Change Auditor and the role it has in reporting on your Active Directory and Exchange Environments</a:t>
            </a:r>
            <a:endParaRPr lang="en-US" sz="2400" dirty="0" smtClean="0">
              <a:solidFill>
                <a:schemeClr val="bg2"/>
              </a:solidFill>
            </a:endParaRPr>
          </a:p>
          <a:p>
            <a:pPr marL="457200" indent="-457200" eaLnBrk="1" hangingPunct="1">
              <a:lnSpc>
                <a:spcPct val="90000"/>
              </a:lnSpc>
              <a:buClr>
                <a:srgbClr val="002B7C"/>
              </a:buClr>
              <a:buFontTx/>
              <a:buAutoNum type="arabicPeriod" startAt="2"/>
            </a:pPr>
            <a:r>
              <a:rPr lang="en-US" sz="2400" dirty="0" smtClean="0"/>
              <a:t>Planning your CA configuration (Architecture)</a:t>
            </a:r>
          </a:p>
          <a:p>
            <a:pPr marL="457200" indent="-457200" eaLnBrk="1" hangingPunct="1">
              <a:lnSpc>
                <a:spcPct val="90000"/>
              </a:lnSpc>
              <a:buClr>
                <a:srgbClr val="002B7C"/>
              </a:buClr>
              <a:buFontTx/>
              <a:buAutoNum type="arabicPeriod" startAt="2"/>
            </a:pPr>
            <a:r>
              <a:rPr lang="en-US" sz="2400" dirty="0" smtClean="0"/>
              <a:t>Install Coordinator and Client</a:t>
            </a:r>
          </a:p>
          <a:p>
            <a:pPr marL="457200" indent="-457200" eaLnBrk="1" hangingPunct="1">
              <a:lnSpc>
                <a:spcPct val="90000"/>
              </a:lnSpc>
              <a:buClr>
                <a:srgbClr val="002B7C"/>
              </a:buClr>
              <a:buFontTx/>
              <a:buAutoNum type="arabicPeriod" startAt="2"/>
            </a:pPr>
            <a:r>
              <a:rPr lang="en-US" sz="2400" dirty="0" smtClean="0"/>
              <a:t>Install Agents</a:t>
            </a:r>
          </a:p>
          <a:p>
            <a:pPr marL="457200" indent="-457200" eaLnBrk="1" hangingPunct="1">
              <a:lnSpc>
                <a:spcPct val="90000"/>
              </a:lnSpc>
              <a:buClr>
                <a:srgbClr val="002B7C"/>
              </a:buClr>
              <a:buFontTx/>
              <a:buAutoNum type="arabicPeriod" startAt="2"/>
            </a:pPr>
            <a:r>
              <a:rPr lang="en-US" sz="2400" dirty="0" smtClean="0"/>
              <a:t>Option Specific Usage</a:t>
            </a:r>
          </a:p>
          <a:p>
            <a:pPr marL="857250" lvl="1" indent="-457200" eaLnBrk="1" hangingPunct="1">
              <a:lnSpc>
                <a:spcPct val="90000"/>
              </a:lnSpc>
              <a:buClr>
                <a:srgbClr val="002B7C"/>
              </a:buClr>
              <a:buFont typeface="Arial" charset="0"/>
              <a:buChar char="•"/>
            </a:pPr>
            <a:r>
              <a:rPr lang="en-US" sz="2200" dirty="0" smtClean="0"/>
              <a:t>Phase 1 (Client Overview)</a:t>
            </a:r>
          </a:p>
          <a:p>
            <a:pPr marL="857250" lvl="1" indent="-457200" eaLnBrk="1" hangingPunct="1">
              <a:lnSpc>
                <a:spcPct val="90000"/>
              </a:lnSpc>
              <a:buClr>
                <a:srgbClr val="002B7C"/>
              </a:buClr>
              <a:buFont typeface="Arial" charset="0"/>
              <a:buChar char="•"/>
            </a:pPr>
            <a:r>
              <a:rPr lang="en-US" sz="2200" dirty="0" smtClean="0"/>
              <a:t>Phase 2 (Custom Searches and Alerts (generic))</a:t>
            </a:r>
          </a:p>
          <a:p>
            <a:pPr marL="857250" lvl="1" indent="-457200" eaLnBrk="1" hangingPunct="1">
              <a:lnSpc>
                <a:spcPct val="90000"/>
              </a:lnSpc>
              <a:buClr>
                <a:srgbClr val="002B7C"/>
              </a:buClr>
              <a:buFont typeface="Arial" charset="0"/>
              <a:buChar char="•"/>
            </a:pPr>
            <a:r>
              <a:rPr lang="en-US" sz="2200" dirty="0" smtClean="0"/>
              <a:t>Phase 3 (Active Directory)</a:t>
            </a:r>
          </a:p>
          <a:p>
            <a:pPr marL="857250" lvl="1" indent="-457200" eaLnBrk="1" hangingPunct="1">
              <a:lnSpc>
                <a:spcPct val="90000"/>
              </a:lnSpc>
              <a:buClr>
                <a:srgbClr val="002B7C"/>
              </a:buClr>
              <a:buFont typeface="Arial" charset="0"/>
              <a:buChar char="•"/>
            </a:pPr>
            <a:r>
              <a:rPr lang="en-US" sz="2200" dirty="0" smtClean="0"/>
              <a:t>Phase 4 (Exchange)</a:t>
            </a:r>
          </a:p>
          <a:p>
            <a:pPr marL="857250" lvl="1" indent="-457200" eaLnBrk="1" hangingPunct="1">
              <a:lnSpc>
                <a:spcPct val="90000"/>
              </a:lnSpc>
              <a:buClr>
                <a:srgbClr val="002B7C"/>
              </a:buClr>
              <a:buFont typeface="Arial" charset="0"/>
              <a:buChar char="•"/>
            </a:pPr>
            <a:r>
              <a:rPr lang="en-US" sz="2200" dirty="0" smtClean="0"/>
              <a:t>Phase 5 (File Servers)</a:t>
            </a:r>
          </a:p>
          <a:p>
            <a:pPr marL="457200" indent="-457200" eaLnBrk="1" hangingPunct="1">
              <a:lnSpc>
                <a:spcPct val="90000"/>
              </a:lnSpc>
              <a:buFontTx/>
              <a:buNone/>
            </a:pP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a:xfrm>
            <a:off x="681038" y="731838"/>
            <a:ext cx="7781925" cy="547687"/>
          </a:xfrm>
        </p:spPr>
        <p:txBody>
          <a:bodyPr/>
          <a:lstStyle/>
          <a:p>
            <a:pPr eaLnBrk="1" hangingPunct="1"/>
            <a:r>
              <a:rPr lang="en-US" smtClean="0"/>
              <a:t>ChangeAuditor Client Overview</a:t>
            </a:r>
          </a:p>
        </p:txBody>
      </p:sp>
      <p:pic>
        <p:nvPicPr>
          <p:cNvPr id="200706" name="Picture 3"/>
          <p:cNvPicPr>
            <a:picLocks noChangeAspect="1" noChangeArrowheads="1"/>
          </p:cNvPicPr>
          <p:nvPr/>
        </p:nvPicPr>
        <p:blipFill>
          <a:blip r:embed="rId3"/>
          <a:srcRect/>
          <a:stretch>
            <a:fillRect/>
          </a:stretch>
        </p:blipFill>
        <p:spPr bwMode="auto">
          <a:xfrm>
            <a:off x="877888" y="1860550"/>
            <a:ext cx="381000" cy="333375"/>
          </a:xfrm>
          <a:prstGeom prst="rect">
            <a:avLst/>
          </a:prstGeom>
          <a:noFill/>
          <a:ln w="9525">
            <a:noFill/>
            <a:miter lim="800000"/>
            <a:headEnd/>
            <a:tailEnd/>
          </a:ln>
        </p:spPr>
      </p:pic>
      <p:sp>
        <p:nvSpPr>
          <p:cNvPr id="200707" name="Content Placeholder 4"/>
          <p:cNvSpPr>
            <a:spLocks noGrp="1"/>
          </p:cNvSpPr>
          <p:nvPr>
            <p:ph idx="1"/>
          </p:nvPr>
        </p:nvSpPr>
        <p:spPr>
          <a:xfrm>
            <a:off x="677863" y="1312863"/>
            <a:ext cx="7788275" cy="4679950"/>
          </a:xfrm>
        </p:spPr>
        <p:txBody>
          <a:bodyPr/>
          <a:lstStyle/>
          <a:p>
            <a:pPr eaLnBrk="1" hangingPunct="1">
              <a:buFontTx/>
              <a:buNone/>
            </a:pPr>
            <a:r>
              <a:rPr lang="en-US" smtClean="0"/>
              <a:t>Note the credentials have now been set…</a:t>
            </a:r>
          </a:p>
        </p:txBody>
      </p:sp>
      <p:pic>
        <p:nvPicPr>
          <p:cNvPr id="200708" name="Picture 5" descr="screen2.jpg"/>
          <p:cNvPicPr>
            <a:picLocks noChangeAspect="1"/>
          </p:cNvPicPr>
          <p:nvPr/>
        </p:nvPicPr>
        <p:blipFill>
          <a:blip r:embed="rId4"/>
          <a:srcRect/>
          <a:stretch>
            <a:fillRect/>
          </a:stretch>
        </p:blipFill>
        <p:spPr bwMode="auto">
          <a:xfrm>
            <a:off x="866775" y="1698625"/>
            <a:ext cx="6365875" cy="441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a:xfrm>
            <a:off x="681038" y="731838"/>
            <a:ext cx="7781925" cy="547687"/>
          </a:xfrm>
        </p:spPr>
        <p:txBody>
          <a:bodyPr/>
          <a:lstStyle/>
          <a:p>
            <a:pPr eaLnBrk="1" hangingPunct="1"/>
            <a:r>
              <a:rPr lang="en-US" smtClean="0"/>
              <a:t>ChangeAuditor Client Overview</a:t>
            </a:r>
          </a:p>
        </p:txBody>
      </p:sp>
      <p:sp>
        <p:nvSpPr>
          <p:cNvPr id="202754" name="Content Placeholder 2"/>
          <p:cNvSpPr>
            <a:spLocks noGrp="1"/>
          </p:cNvSpPr>
          <p:nvPr>
            <p:ph idx="1"/>
          </p:nvPr>
        </p:nvSpPr>
        <p:spPr>
          <a:xfrm>
            <a:off x="677863" y="1312863"/>
            <a:ext cx="7788275" cy="4679950"/>
          </a:xfrm>
        </p:spPr>
        <p:txBody>
          <a:bodyPr/>
          <a:lstStyle/>
          <a:p>
            <a:pPr eaLnBrk="1" hangingPunct="1">
              <a:lnSpc>
                <a:spcPct val="90000"/>
              </a:lnSpc>
              <a:buFontTx/>
              <a:buNone/>
            </a:pPr>
            <a:r>
              <a:rPr lang="en-US" smtClean="0"/>
              <a:t>There are a series of tabbed pages providing information available in the CA client window.  Here are highlights from a few of those.</a:t>
            </a:r>
          </a:p>
          <a:p>
            <a:pPr eaLnBrk="1" hangingPunct="1">
              <a:lnSpc>
                <a:spcPct val="90000"/>
              </a:lnSpc>
              <a:buClr>
                <a:srgbClr val="002B7C"/>
              </a:buClr>
            </a:pPr>
            <a:r>
              <a:rPr lang="en-US" i="1" smtClean="0"/>
              <a:t>*Overview</a:t>
            </a:r>
            <a:r>
              <a:rPr lang="en-US" smtClean="0"/>
              <a:t> – Provides immediate feedback concerning your “favorite” search; status of agents; top agent activity; etc.</a:t>
            </a:r>
          </a:p>
          <a:p>
            <a:pPr eaLnBrk="1" hangingPunct="1">
              <a:lnSpc>
                <a:spcPct val="90000"/>
              </a:lnSpc>
              <a:buClr>
                <a:srgbClr val="002B7C"/>
              </a:buClr>
            </a:pPr>
            <a:r>
              <a:rPr lang="en-US" i="1" smtClean="0"/>
              <a:t>*Searches</a:t>
            </a:r>
            <a:r>
              <a:rPr lang="en-US" smtClean="0"/>
              <a:t> – Provides information on the “built-in” searches; ability to create new custom searches; ability to run “built-in” or custom searches; define favorite searches; work with alerts; view alert history; and publish reports.</a:t>
            </a:r>
          </a:p>
          <a:p>
            <a:pPr eaLnBrk="1" hangingPunct="1">
              <a:lnSpc>
                <a:spcPct val="90000"/>
              </a:lnSpc>
              <a:buClr>
                <a:srgbClr val="002B7C"/>
              </a:buClr>
            </a:pPr>
            <a:r>
              <a:rPr lang="en-US" smtClean="0"/>
              <a:t>Search Results – View the results of searches; view event details; Compare results side-by-side; print results.</a:t>
            </a:r>
          </a:p>
          <a:p>
            <a:pPr eaLnBrk="1" hangingPunct="1">
              <a:lnSpc>
                <a:spcPct val="90000"/>
              </a:lnSpc>
              <a:buClr>
                <a:srgbClr val="002B7C"/>
              </a:buClr>
            </a:pPr>
            <a:r>
              <a:rPr lang="en-US" smtClean="0"/>
              <a:t>Agent Statistics – Review status and properties of each agent; stop, start, and restart agents.</a:t>
            </a:r>
          </a:p>
          <a:p>
            <a:pPr eaLnBrk="1" hangingPunct="1">
              <a:lnSpc>
                <a:spcPct val="90000"/>
              </a:lnSpc>
              <a:buClr>
                <a:srgbClr val="002B7C"/>
              </a:buClr>
              <a:buFontTx/>
              <a:buNone/>
            </a:pPr>
            <a:r>
              <a:rPr lang="en-US" smtClean="0"/>
              <a:t>* Tabbed pages that are available immediately upon open CA Client.</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a:xfrm>
            <a:off x="681038" y="731838"/>
            <a:ext cx="7781925" cy="547687"/>
          </a:xfrm>
        </p:spPr>
        <p:txBody>
          <a:bodyPr/>
          <a:lstStyle/>
          <a:p>
            <a:pPr eaLnBrk="1" hangingPunct="1"/>
            <a:r>
              <a:rPr lang="en-US" smtClean="0"/>
              <a:t>ChangeAuditor Client Overview</a:t>
            </a:r>
          </a:p>
        </p:txBody>
      </p:sp>
      <p:pic>
        <p:nvPicPr>
          <p:cNvPr id="204802" name="Content Placeholder 3" descr="screen3.jpg"/>
          <p:cNvPicPr>
            <a:picLocks noGrp="1" noChangeAspect="1"/>
          </p:cNvPicPr>
          <p:nvPr>
            <p:ph idx="1"/>
          </p:nvPr>
        </p:nvPicPr>
        <p:blipFill>
          <a:blip r:embed="rId3"/>
          <a:srcRect/>
          <a:stretch>
            <a:fillRect/>
          </a:stretch>
        </p:blipFill>
        <p:spPr>
          <a:xfrm>
            <a:off x="1255713" y="1312863"/>
            <a:ext cx="6632575" cy="467995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a:xfrm>
            <a:off x="681038" y="731838"/>
            <a:ext cx="7781925" cy="547687"/>
          </a:xfrm>
        </p:spPr>
        <p:txBody>
          <a:bodyPr/>
          <a:lstStyle/>
          <a:p>
            <a:pPr eaLnBrk="1" hangingPunct="1"/>
            <a:r>
              <a:rPr lang="en-US" smtClean="0"/>
              <a:t>ChangeAuditor Client Overview</a:t>
            </a:r>
          </a:p>
        </p:txBody>
      </p:sp>
      <p:pic>
        <p:nvPicPr>
          <p:cNvPr id="206850" name="Content Placeholder 3" descr="screen4.jpg"/>
          <p:cNvPicPr>
            <a:picLocks noGrp="1" noChangeAspect="1"/>
          </p:cNvPicPr>
          <p:nvPr>
            <p:ph idx="1"/>
          </p:nvPr>
        </p:nvPicPr>
        <p:blipFill>
          <a:blip r:embed="rId3"/>
          <a:srcRect/>
          <a:stretch>
            <a:fillRect/>
          </a:stretch>
        </p:blipFill>
        <p:spPr>
          <a:xfrm>
            <a:off x="1255713" y="1312863"/>
            <a:ext cx="6632575" cy="467995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a:xfrm>
            <a:off x="681038" y="731838"/>
            <a:ext cx="7781925" cy="547687"/>
          </a:xfrm>
        </p:spPr>
        <p:txBody>
          <a:bodyPr/>
          <a:lstStyle/>
          <a:p>
            <a:pPr eaLnBrk="1" hangingPunct="1"/>
            <a:r>
              <a:rPr lang="en-US" smtClean="0"/>
              <a:t>CA Class 1 Lab 3</a:t>
            </a:r>
          </a:p>
        </p:txBody>
      </p:sp>
      <p:sp>
        <p:nvSpPr>
          <p:cNvPr id="208898" name="Content Placeholder 2"/>
          <p:cNvSpPr>
            <a:spLocks noGrp="1"/>
          </p:cNvSpPr>
          <p:nvPr>
            <p:ph idx="1"/>
          </p:nvPr>
        </p:nvSpPr>
        <p:spPr>
          <a:xfrm>
            <a:off x="677863" y="1312863"/>
            <a:ext cx="7788275" cy="4679950"/>
          </a:xfrm>
        </p:spPr>
        <p:txBody>
          <a:bodyPr>
            <a:normAutofit fontScale="92500" lnSpcReduction="20000"/>
          </a:bodyPr>
          <a:lstStyle/>
          <a:p>
            <a:pPr marL="381000" indent="-381000" eaLnBrk="1" hangingPunct="1">
              <a:lnSpc>
                <a:spcPct val="90000"/>
              </a:lnSpc>
              <a:buFontTx/>
              <a:buNone/>
            </a:pPr>
            <a:r>
              <a:rPr lang="en-US" sz="1700" dirty="0" smtClean="0"/>
              <a:t>In this lab we’ll familiarize you with the </a:t>
            </a:r>
            <a:r>
              <a:rPr lang="en-US" sz="1700" dirty="0" err="1" smtClean="0"/>
              <a:t>ChangeAuditor</a:t>
            </a:r>
            <a:r>
              <a:rPr lang="en-US" sz="1700" dirty="0" smtClean="0"/>
              <a:t> Client.  In addition, we will deploy agents and initialize activity on Active Directory.</a:t>
            </a:r>
          </a:p>
          <a:p>
            <a:pPr marL="381000" indent="-381000" eaLnBrk="1" hangingPunct="1">
              <a:lnSpc>
                <a:spcPct val="90000"/>
              </a:lnSpc>
              <a:buClr>
                <a:schemeClr val="tx2">
                  <a:lumMod val="75000"/>
                </a:schemeClr>
              </a:buClr>
              <a:buFont typeface="+mj-lt"/>
              <a:buAutoNum type="arabicPeriod"/>
            </a:pPr>
            <a:r>
              <a:rPr lang="en-US" sz="1700" dirty="0" smtClean="0"/>
              <a:t>Log on to your server with the Student account, and from the desktop open “CA Class1” then “Lab 3”</a:t>
            </a:r>
          </a:p>
          <a:p>
            <a:pPr lvl="0">
              <a:buClr>
                <a:schemeClr val="tx2">
                  <a:lumMod val="75000"/>
                </a:schemeClr>
              </a:buClr>
              <a:buFont typeface="+mj-lt"/>
              <a:buAutoNum type="arabicPeriod"/>
            </a:pPr>
            <a:r>
              <a:rPr lang="en-US" sz="1800" dirty="0"/>
              <a:t>RDP to </a:t>
            </a:r>
            <a:r>
              <a:rPr lang="en-US" sz="1800" dirty="0" err="1"/>
              <a:t>ITARSBxx</a:t>
            </a:r>
            <a:r>
              <a:rPr lang="en-US" sz="1800" dirty="0"/>
              <a:t> and login with Admin and the password </a:t>
            </a:r>
            <a:r>
              <a:rPr lang="en-US" sz="1800" dirty="0" err="1"/>
              <a:t>leadthem</a:t>
            </a:r>
            <a:r>
              <a:rPr lang="en-US" sz="1800" dirty="0"/>
              <a:t>.</a:t>
            </a:r>
          </a:p>
          <a:p>
            <a:pPr lvl="0">
              <a:buClr>
                <a:schemeClr val="tx2">
                  <a:lumMod val="75000"/>
                </a:schemeClr>
              </a:buClr>
              <a:buFont typeface="+mj-lt"/>
              <a:buAutoNum type="arabicPeriod"/>
            </a:pPr>
            <a:r>
              <a:rPr lang="en-US" sz="1800" dirty="0"/>
              <a:t>Using Active Directory Users and Computers open the properties of the group </a:t>
            </a:r>
            <a:r>
              <a:rPr lang="en-US" sz="1800" dirty="0" err="1"/>
              <a:t>ChangeAuditor</a:t>
            </a:r>
            <a:r>
              <a:rPr lang="en-US" sz="1800" dirty="0"/>
              <a:t> Administrators – DEFAULT and add the Student account.</a:t>
            </a:r>
          </a:p>
          <a:p>
            <a:pPr lvl="0">
              <a:buClr>
                <a:schemeClr val="tx2">
                  <a:lumMod val="75000"/>
                </a:schemeClr>
              </a:buClr>
              <a:buFont typeface="+mj-lt"/>
              <a:buAutoNum type="arabicPeriod"/>
            </a:pPr>
            <a:r>
              <a:rPr lang="en-US" sz="1800" dirty="0"/>
              <a:t>Log off of </a:t>
            </a:r>
            <a:r>
              <a:rPr lang="en-US" sz="1800" dirty="0" err="1"/>
              <a:t>ITARSBxx</a:t>
            </a:r>
            <a:r>
              <a:rPr lang="en-US" sz="1800" dirty="0" smtClean="0"/>
              <a:t>.</a:t>
            </a:r>
            <a:endParaRPr lang="en-US" sz="1700" dirty="0" smtClean="0"/>
          </a:p>
          <a:p>
            <a:pPr marL="381000" indent="-381000" eaLnBrk="1" hangingPunct="1">
              <a:lnSpc>
                <a:spcPct val="90000"/>
              </a:lnSpc>
              <a:buClr>
                <a:schemeClr val="tx2">
                  <a:lumMod val="75000"/>
                </a:schemeClr>
              </a:buClr>
              <a:buFont typeface="+mj-lt"/>
              <a:buAutoNum type="arabicPeriod"/>
            </a:pPr>
            <a:r>
              <a:rPr lang="en-US" sz="1700" dirty="0" smtClean="0"/>
              <a:t>Start -&gt; All Programs -&gt; Quest Software -&gt; </a:t>
            </a:r>
            <a:r>
              <a:rPr lang="en-US" sz="1700" dirty="0" err="1" smtClean="0"/>
              <a:t>ChangeAuditor</a:t>
            </a:r>
            <a:r>
              <a:rPr lang="en-US" sz="1700" dirty="0" smtClean="0"/>
              <a:t> -&gt; </a:t>
            </a:r>
            <a:r>
              <a:rPr lang="en-US" sz="1700" dirty="0" err="1" smtClean="0"/>
              <a:t>ChangeAuditor</a:t>
            </a:r>
            <a:r>
              <a:rPr lang="en-US" sz="1700" dirty="0" smtClean="0"/>
              <a:t> Client</a:t>
            </a:r>
          </a:p>
          <a:p>
            <a:pPr marL="381000" indent="-381000" eaLnBrk="1" hangingPunct="1">
              <a:lnSpc>
                <a:spcPct val="90000"/>
              </a:lnSpc>
              <a:buClr>
                <a:schemeClr val="tx2">
                  <a:lumMod val="75000"/>
                </a:schemeClr>
              </a:buClr>
              <a:buFont typeface="+mj-lt"/>
              <a:buAutoNum type="arabicPeriod"/>
            </a:pPr>
            <a:r>
              <a:rPr lang="en-US" sz="1700" dirty="0" smtClean="0"/>
              <a:t>This will open the Connection Profile Screen.  (For Review click on “Manage…”)</a:t>
            </a:r>
          </a:p>
          <a:p>
            <a:pPr marL="381000" indent="-381000" eaLnBrk="1" hangingPunct="1">
              <a:lnSpc>
                <a:spcPct val="90000"/>
              </a:lnSpc>
              <a:buClr>
                <a:schemeClr val="tx2">
                  <a:lumMod val="75000"/>
                </a:schemeClr>
              </a:buClr>
              <a:buFont typeface="+mj-lt"/>
              <a:buAutoNum type="arabicPeriod"/>
            </a:pPr>
            <a:r>
              <a:rPr lang="en-US" sz="1700" dirty="0" smtClean="0"/>
              <a:t>Once you have taken the time to review this screen click cancel to get back to the connection screen.</a:t>
            </a:r>
          </a:p>
          <a:p>
            <a:pPr marL="381000" indent="-381000" eaLnBrk="1" hangingPunct="1">
              <a:lnSpc>
                <a:spcPct val="90000"/>
              </a:lnSpc>
              <a:buClr>
                <a:schemeClr val="tx2">
                  <a:lumMod val="75000"/>
                </a:schemeClr>
              </a:buClr>
              <a:buFont typeface="+mj-lt"/>
              <a:buAutoNum type="arabicPeriod"/>
            </a:pPr>
            <a:r>
              <a:rPr lang="en-US" sz="1700" dirty="0" smtClean="0"/>
              <a:t>Click “OK” to enter the Client software.  </a:t>
            </a:r>
          </a:p>
          <a:p>
            <a:pPr marL="381000" indent="-381000" eaLnBrk="1" hangingPunct="1">
              <a:lnSpc>
                <a:spcPct val="90000"/>
              </a:lnSpc>
              <a:buClr>
                <a:schemeClr val="tx2">
                  <a:lumMod val="75000"/>
                </a:schemeClr>
              </a:buClr>
              <a:buFont typeface="+mj-lt"/>
              <a:buAutoNum type="arabicPeriod"/>
            </a:pPr>
            <a:r>
              <a:rPr lang="en-US" sz="1700" dirty="0" smtClean="0"/>
              <a:t>Once entered you should be on this screen.  If not click on the deployment tab, or if that is not available, click View-&gt;Deployment</a:t>
            </a:r>
          </a:p>
          <a:p>
            <a:pPr marL="381000" indent="-381000" eaLnBrk="1" hangingPunct="1">
              <a:lnSpc>
                <a:spcPct val="90000"/>
              </a:lnSpc>
              <a:buClr>
                <a:schemeClr val="tx2">
                  <a:lumMod val="75000"/>
                </a:schemeClr>
              </a:buClr>
              <a:buFont typeface="+mj-lt"/>
              <a:buAutoNum type="arabicPeriod"/>
            </a:pPr>
            <a:r>
              <a:rPr lang="en-US" sz="1700" dirty="0" smtClean="0"/>
              <a:t>Click on “Credentials” to setup the account information required for installing agents.</a:t>
            </a:r>
          </a:p>
          <a:p>
            <a:pPr marL="381000" indent="-381000" eaLnBrk="1" hangingPunct="1">
              <a:lnSpc>
                <a:spcPct val="90000"/>
              </a:lnSpc>
              <a:buClr>
                <a:schemeClr val="tx2">
                  <a:lumMod val="75000"/>
                </a:schemeClr>
              </a:buClr>
              <a:buFont typeface="+mj-lt"/>
              <a:buAutoNum type="arabicPeriod"/>
            </a:pPr>
            <a:r>
              <a:rPr lang="en-US" sz="1700" dirty="0" smtClean="0"/>
              <a:t>Click “Set” and then enter the username </a:t>
            </a:r>
            <a:r>
              <a:rPr lang="en-US" sz="1700" dirty="0" smtClean="0">
                <a:solidFill>
                  <a:srgbClr val="0000FF"/>
                </a:solidFill>
              </a:rPr>
              <a:t>admin</a:t>
            </a:r>
            <a:r>
              <a:rPr lang="en-US" sz="1700" dirty="0" smtClean="0"/>
              <a:t> and password </a:t>
            </a:r>
            <a:r>
              <a:rPr lang="en-US" sz="1700" dirty="0" err="1" smtClean="0">
                <a:solidFill>
                  <a:srgbClr val="0000FF"/>
                </a:solidFill>
              </a:rPr>
              <a:t>leadthem</a:t>
            </a:r>
            <a:r>
              <a:rPr lang="en-US" sz="1700" dirty="0" smtClean="0"/>
              <a:t>. Then click “OK”. </a:t>
            </a:r>
          </a:p>
          <a:p>
            <a:pPr marL="381000" indent="-381000" eaLnBrk="1" hangingPunct="1">
              <a:lnSpc>
                <a:spcPct val="90000"/>
              </a:lnSpc>
              <a:buFont typeface="Wingdings" pitchFamily="2" charset="2"/>
              <a:buChar char="ü"/>
            </a:pPr>
            <a:endParaRPr lang="en-US" sz="1700" dirty="0" smtClean="0"/>
          </a:p>
          <a:p>
            <a:pPr marL="800100" lvl="1" indent="-342900" eaLnBrk="1" hangingPunct="1">
              <a:lnSpc>
                <a:spcPct val="90000"/>
              </a:lnSpc>
              <a:buFontTx/>
              <a:buNone/>
            </a:pPr>
            <a:endParaRPr lang="en-US" sz="1500" dirty="0" smtClean="0"/>
          </a:p>
          <a:p>
            <a:pPr marL="381000" indent="-381000" eaLnBrk="1" hangingPunct="1">
              <a:lnSpc>
                <a:spcPct val="90000"/>
              </a:lnSpc>
            </a:pPr>
            <a:endParaRPr lang="en-US" sz="1700" dirty="0" smtClean="0"/>
          </a:p>
          <a:p>
            <a:pPr marL="381000" indent="-381000" eaLnBrk="1" hangingPunct="1">
              <a:lnSpc>
                <a:spcPct val="90000"/>
              </a:lnSpc>
            </a:pPr>
            <a:endParaRPr lang="en-US" sz="1700" dirty="0" smtClean="0"/>
          </a:p>
          <a:p>
            <a:pPr marL="381000" indent="-381000" eaLnBrk="1" hangingPunct="1">
              <a:lnSpc>
                <a:spcPct val="90000"/>
              </a:lnSpc>
            </a:pPr>
            <a:endParaRPr lang="en-US" sz="17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a:xfrm>
            <a:off x="681038" y="731838"/>
            <a:ext cx="7781925" cy="547687"/>
          </a:xfrm>
        </p:spPr>
        <p:txBody>
          <a:bodyPr/>
          <a:lstStyle/>
          <a:p>
            <a:pPr eaLnBrk="1" hangingPunct="1"/>
            <a:r>
              <a:rPr lang="en-US" smtClean="0"/>
              <a:t>CA Class 1 Lab 3</a:t>
            </a:r>
          </a:p>
        </p:txBody>
      </p:sp>
      <p:sp>
        <p:nvSpPr>
          <p:cNvPr id="210946" name="Content Placeholder 2"/>
          <p:cNvSpPr>
            <a:spLocks noGrp="1"/>
          </p:cNvSpPr>
          <p:nvPr>
            <p:ph idx="1"/>
          </p:nvPr>
        </p:nvSpPr>
        <p:spPr>
          <a:xfrm>
            <a:off x="677863" y="1312863"/>
            <a:ext cx="7788275" cy="4679950"/>
          </a:xfrm>
        </p:spPr>
        <p:txBody>
          <a:bodyPr/>
          <a:lstStyle/>
          <a:p>
            <a:pPr marL="457200" indent="-457200" eaLnBrk="1" hangingPunct="1">
              <a:lnSpc>
                <a:spcPct val="90000"/>
              </a:lnSpc>
              <a:buClr>
                <a:srgbClr val="002B7C"/>
              </a:buClr>
              <a:buFont typeface="+mj-lt"/>
              <a:buAutoNum type="arabicPeriod" startAt="12"/>
            </a:pPr>
            <a:r>
              <a:rPr lang="en-US" sz="1700" dirty="0" smtClean="0"/>
              <a:t>Now click “OK” to return to the main credentials screen.  Note that “Yes” is now listed under credentials.                     </a:t>
            </a:r>
          </a:p>
          <a:p>
            <a:pPr marL="457200" indent="-457200" eaLnBrk="1" hangingPunct="1">
              <a:lnSpc>
                <a:spcPct val="90000"/>
              </a:lnSpc>
              <a:buClr>
                <a:srgbClr val="002B7C"/>
              </a:buClr>
              <a:buFont typeface="+mj-lt"/>
              <a:buAutoNum type="arabicPeriod" startAt="12"/>
            </a:pPr>
            <a:r>
              <a:rPr lang="en-US" sz="1700" dirty="0" smtClean="0"/>
              <a:t>After Clicking OK you will note that all systems listed now show “</a:t>
            </a:r>
            <a:r>
              <a:rPr lang="en-US" sz="1700" dirty="0" err="1" smtClean="0"/>
              <a:t>Creds</a:t>
            </a:r>
            <a:r>
              <a:rPr lang="en-US" sz="1700" dirty="0" smtClean="0"/>
              <a:t>” are set.  Now, highlight </a:t>
            </a:r>
            <a:r>
              <a:rPr lang="en-US" sz="1700" dirty="0" err="1" smtClean="0"/>
              <a:t>ITARSAxx</a:t>
            </a:r>
            <a:r>
              <a:rPr lang="en-US" sz="1700" dirty="0" smtClean="0"/>
              <a:t> and then click on “Install or Upgrade…” </a:t>
            </a:r>
          </a:p>
          <a:p>
            <a:pPr marL="457200" indent="-457200" eaLnBrk="1" hangingPunct="1">
              <a:lnSpc>
                <a:spcPct val="90000"/>
              </a:lnSpc>
              <a:buClr>
                <a:srgbClr val="002B7C"/>
              </a:buClr>
              <a:buFont typeface="+mj-lt"/>
              <a:buAutoNum type="arabicPeriod" startAt="12"/>
            </a:pPr>
            <a:r>
              <a:rPr lang="en-US" sz="1700" dirty="0" smtClean="0"/>
              <a:t>The pop-up allows you to schedule the install for a specific time, if desired.  We will choose “Now” and click OK.  </a:t>
            </a:r>
          </a:p>
          <a:p>
            <a:pPr marL="457200" indent="-457200" eaLnBrk="1" hangingPunct="1">
              <a:lnSpc>
                <a:spcPct val="90000"/>
              </a:lnSpc>
              <a:buClr>
                <a:srgbClr val="002B7C"/>
              </a:buClr>
              <a:buFont typeface="+mj-lt"/>
              <a:buAutoNum type="arabicPeriod" startAt="12"/>
            </a:pPr>
            <a:r>
              <a:rPr lang="en-US" sz="1700" dirty="0" smtClean="0"/>
              <a:t>The deployment screen maintains the agent installation status.  Once this completes, highlight the other servers and install “Now” on those systems. </a:t>
            </a:r>
          </a:p>
          <a:p>
            <a:pPr marL="457200" indent="-457200" eaLnBrk="1" hangingPunct="1">
              <a:lnSpc>
                <a:spcPct val="90000"/>
              </a:lnSpc>
              <a:buClr>
                <a:srgbClr val="002B7C"/>
              </a:buClr>
              <a:buFont typeface="+mj-lt"/>
              <a:buAutoNum type="arabicPeriod" startAt="12"/>
            </a:pPr>
            <a:r>
              <a:rPr lang="en-US" sz="1700" dirty="0" smtClean="0"/>
              <a:t>Upon completion the following screen shows all agents installed and operational.  We will now click on the Overview tab to continue.</a:t>
            </a:r>
          </a:p>
          <a:p>
            <a:pPr marL="457200" indent="-457200" eaLnBrk="1" hangingPunct="1">
              <a:lnSpc>
                <a:spcPct val="90000"/>
              </a:lnSpc>
              <a:buClr>
                <a:srgbClr val="002B7C"/>
              </a:buClr>
              <a:buFont typeface="+mj-lt"/>
              <a:buAutoNum type="arabicPeriod" startAt="12"/>
            </a:pPr>
            <a:r>
              <a:rPr lang="en-US" sz="1700" dirty="0" smtClean="0"/>
              <a:t>Take a moment to look around this screen.  You should note that it is unlikely you show any information in the “Favorite Search” section.  Therefore, at this point we need to create some AD information to work with.</a:t>
            </a:r>
          </a:p>
          <a:p>
            <a:pPr marL="457200" indent="-457200" eaLnBrk="1" hangingPunct="1">
              <a:lnSpc>
                <a:spcPct val="90000"/>
              </a:lnSpc>
              <a:buClr>
                <a:srgbClr val="002B7C"/>
              </a:buClr>
              <a:buFont typeface="+mj-lt"/>
              <a:buAutoNum type="arabicPeriod" startAt="12"/>
            </a:pPr>
            <a:r>
              <a:rPr lang="en-US" sz="1700" dirty="0" smtClean="0"/>
              <a:t>Connect back to the domain controller “</a:t>
            </a:r>
            <a:r>
              <a:rPr lang="en-US" sz="1700" dirty="0" err="1" smtClean="0"/>
              <a:t>ITARSBxx</a:t>
            </a:r>
            <a:r>
              <a:rPr lang="en-US" sz="1700" dirty="0" smtClean="0"/>
              <a:t>” and logon with username </a:t>
            </a:r>
            <a:r>
              <a:rPr lang="en-US" sz="1700" dirty="0" smtClean="0">
                <a:solidFill>
                  <a:srgbClr val="0000FF"/>
                </a:solidFill>
              </a:rPr>
              <a:t>Admin</a:t>
            </a:r>
            <a:r>
              <a:rPr lang="en-US" sz="1700" dirty="0" smtClean="0"/>
              <a:t> and password </a:t>
            </a:r>
            <a:r>
              <a:rPr lang="en-US" sz="1700" dirty="0" err="1" smtClean="0">
                <a:solidFill>
                  <a:srgbClr val="0000FF"/>
                </a:solidFill>
              </a:rPr>
              <a:t>leadthem</a:t>
            </a:r>
            <a:r>
              <a:rPr lang="en-US" sz="1700" dirty="0" smtClean="0"/>
              <a:t>. 		</a:t>
            </a:r>
          </a:p>
          <a:p>
            <a:pPr marL="457200" indent="-457200" eaLnBrk="1" hangingPunct="1">
              <a:lnSpc>
                <a:spcPct val="90000"/>
              </a:lnSpc>
              <a:buClr>
                <a:srgbClr val="002B7C"/>
              </a:buClr>
              <a:buFont typeface="+mj-lt"/>
              <a:buAutoNum type="arabicPeriod" startAt="12"/>
            </a:pPr>
            <a:r>
              <a:rPr lang="en-US" sz="1700" dirty="0" smtClean="0"/>
              <a:t>Double click the ‘CA Class – AD Activity’ shortcut on the screen.</a:t>
            </a:r>
          </a:p>
          <a:p>
            <a:pPr marL="457200" indent="-457200" eaLnBrk="1" hangingPunct="1">
              <a:lnSpc>
                <a:spcPct val="90000"/>
              </a:lnSpc>
              <a:buFont typeface="Wingdings" pitchFamily="2" charset="2"/>
              <a:buChar char="ü"/>
            </a:pPr>
            <a:endParaRPr lang="en-US" sz="1700" dirty="0" smtClean="0"/>
          </a:p>
          <a:p>
            <a:pPr marL="800100" lvl="1" indent="-342900" eaLnBrk="1" hangingPunct="1">
              <a:lnSpc>
                <a:spcPct val="90000"/>
              </a:lnSpc>
              <a:buFontTx/>
              <a:buNone/>
            </a:pPr>
            <a:endParaRPr lang="en-US" sz="1500" dirty="0" smtClean="0"/>
          </a:p>
          <a:p>
            <a:pPr marL="457200" indent="-457200" eaLnBrk="1" hangingPunct="1">
              <a:lnSpc>
                <a:spcPct val="90000"/>
              </a:lnSpc>
            </a:pPr>
            <a:endParaRPr lang="en-US" sz="1700" dirty="0" smtClean="0"/>
          </a:p>
          <a:p>
            <a:pPr marL="457200" indent="-457200" eaLnBrk="1" hangingPunct="1">
              <a:lnSpc>
                <a:spcPct val="90000"/>
              </a:lnSpc>
            </a:pPr>
            <a:endParaRPr lang="en-US" sz="1700" dirty="0" smtClean="0"/>
          </a:p>
          <a:p>
            <a:pPr marL="457200" indent="-457200" eaLnBrk="1" hangingPunct="1">
              <a:lnSpc>
                <a:spcPct val="90000"/>
              </a:lnSpc>
            </a:pPr>
            <a:endParaRPr lang="en-US" sz="17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a:xfrm>
            <a:off x="681038" y="731838"/>
            <a:ext cx="7781925" cy="547687"/>
          </a:xfrm>
        </p:spPr>
        <p:txBody>
          <a:bodyPr/>
          <a:lstStyle/>
          <a:p>
            <a:pPr eaLnBrk="1" hangingPunct="1"/>
            <a:r>
              <a:rPr lang="en-US" smtClean="0"/>
              <a:t>CA Class 1 Lab 3</a:t>
            </a:r>
          </a:p>
        </p:txBody>
      </p:sp>
      <p:sp>
        <p:nvSpPr>
          <p:cNvPr id="212994" name="Content Placeholder 2"/>
          <p:cNvSpPr>
            <a:spLocks noGrp="1"/>
          </p:cNvSpPr>
          <p:nvPr>
            <p:ph idx="1"/>
          </p:nvPr>
        </p:nvSpPr>
        <p:spPr>
          <a:xfrm>
            <a:off x="677863" y="1312863"/>
            <a:ext cx="7788275" cy="4679950"/>
          </a:xfrm>
        </p:spPr>
        <p:txBody>
          <a:bodyPr/>
          <a:lstStyle/>
          <a:p>
            <a:pPr marL="457200" indent="-457200" eaLnBrk="1" hangingPunct="1">
              <a:lnSpc>
                <a:spcPct val="80000"/>
              </a:lnSpc>
              <a:buClr>
                <a:srgbClr val="002B7C"/>
              </a:buClr>
              <a:buFont typeface="+mj-lt"/>
              <a:buAutoNum type="arabicPeriod" startAt="20"/>
            </a:pPr>
            <a:r>
              <a:rPr lang="en-US" sz="1600" dirty="0" smtClean="0"/>
              <a:t>Once screen shows the line “About to delete x objects” then close the </a:t>
            </a:r>
            <a:r>
              <a:rPr lang="en-US" sz="1600" dirty="0" err="1" smtClean="0"/>
              <a:t>cmd</a:t>
            </a:r>
            <a:r>
              <a:rPr lang="en-US" sz="1600" dirty="0" smtClean="0"/>
              <a:t> prompt by clicking X in the upper right corner; then repeat the process, at least 3 times.</a:t>
            </a:r>
          </a:p>
          <a:p>
            <a:pPr marL="457200" indent="-457200" eaLnBrk="1" hangingPunct="1">
              <a:lnSpc>
                <a:spcPct val="80000"/>
              </a:lnSpc>
              <a:buClr>
                <a:srgbClr val="002B7C"/>
              </a:buClr>
              <a:buFont typeface="+mj-lt"/>
              <a:buAutoNum type="arabicPeriod" startAt="20"/>
            </a:pPr>
            <a:r>
              <a:rPr lang="en-US" sz="1600" dirty="0" smtClean="0"/>
              <a:t>Now close these windows and log off of </a:t>
            </a:r>
            <a:r>
              <a:rPr lang="en-US" sz="1600" dirty="0" err="1" smtClean="0"/>
              <a:t>itarsbxx</a:t>
            </a:r>
            <a:r>
              <a:rPr lang="en-US" sz="1600" dirty="0" smtClean="0"/>
              <a:t>.  You should be returned to your main CA screen with data on the main page.</a:t>
            </a:r>
          </a:p>
          <a:p>
            <a:pPr marL="457200" indent="-457200" eaLnBrk="1" hangingPunct="1">
              <a:lnSpc>
                <a:spcPct val="80000"/>
              </a:lnSpc>
              <a:buClr>
                <a:srgbClr val="002B7C"/>
              </a:buClr>
              <a:buFont typeface="+mj-lt"/>
              <a:buAutoNum type="arabicPeriod" startAt="20"/>
            </a:pPr>
            <a:r>
              <a:rPr lang="en-US" sz="1600" dirty="0" smtClean="0"/>
              <a:t>View the lower left screen “Top Agent Activity” and click on the number listed for </a:t>
            </a:r>
            <a:r>
              <a:rPr lang="en-US" sz="1600" dirty="0" err="1" smtClean="0"/>
              <a:t>ITARSBxx</a:t>
            </a:r>
            <a:r>
              <a:rPr lang="en-US" sz="1600" dirty="0" smtClean="0"/>
              <a:t>.  This will open a search results screen showing the same activity on your Overview screen.  Note that the data is arrived at in different ways.  The current favorite is all recent activity, while the results screen we now see gives all data for a month from this particular server. Click the x to close the tab when you are finished with this review.</a:t>
            </a:r>
          </a:p>
          <a:p>
            <a:pPr marL="457200" indent="-457200" eaLnBrk="1" hangingPunct="1">
              <a:lnSpc>
                <a:spcPct val="80000"/>
              </a:lnSpc>
              <a:buClr>
                <a:srgbClr val="002B7C"/>
              </a:buClr>
              <a:buFont typeface="+mj-lt"/>
              <a:buAutoNum type="arabicPeriod" startAt="20"/>
            </a:pPr>
            <a:r>
              <a:rPr lang="en-US" sz="1600" dirty="0" smtClean="0"/>
              <a:t>Back at the main screen, if your agent installation was successful for all servers the lower right corner of the screen should be an all green pie chart. </a:t>
            </a:r>
          </a:p>
          <a:p>
            <a:pPr marL="457200" indent="-457200" eaLnBrk="1" hangingPunct="1">
              <a:lnSpc>
                <a:spcPct val="80000"/>
              </a:lnSpc>
              <a:buClr>
                <a:srgbClr val="002B7C"/>
              </a:buClr>
              <a:buFont typeface="+mj-lt"/>
              <a:buAutoNum type="arabicPeriod" startAt="20"/>
            </a:pPr>
            <a:r>
              <a:rPr lang="en-US" sz="1600" dirty="0" smtClean="0"/>
              <a:t>To verify data information, open a command prompt and enter the command “net stop </a:t>
            </a:r>
            <a:r>
              <a:rPr lang="en-US" sz="1600" dirty="0" err="1" smtClean="0"/>
              <a:t>NPSrvHost</a:t>
            </a:r>
            <a:r>
              <a:rPr lang="en-US" sz="1600" dirty="0" smtClean="0"/>
              <a:t>”.  This should stop the local </a:t>
            </a:r>
            <a:r>
              <a:rPr lang="en-US" sz="1600" dirty="0" err="1" smtClean="0"/>
              <a:t>ChangeAuditor</a:t>
            </a:r>
            <a:r>
              <a:rPr lang="en-US" sz="1600" dirty="0" smtClean="0"/>
              <a:t> Agent. </a:t>
            </a:r>
          </a:p>
          <a:p>
            <a:pPr marL="457200" indent="-457200" eaLnBrk="1" hangingPunct="1">
              <a:lnSpc>
                <a:spcPct val="80000"/>
              </a:lnSpc>
              <a:buClr>
                <a:srgbClr val="002B7C"/>
              </a:buClr>
              <a:buFont typeface="+mj-lt"/>
              <a:buAutoNum type="arabicPeriod" startAt="20"/>
            </a:pPr>
            <a:r>
              <a:rPr lang="en-US" sz="1600" dirty="0" smtClean="0"/>
              <a:t>Hit the F5 key to refresh the entire screen. </a:t>
            </a:r>
          </a:p>
          <a:p>
            <a:pPr marL="457200" indent="-457200" eaLnBrk="1" hangingPunct="1">
              <a:lnSpc>
                <a:spcPct val="80000"/>
              </a:lnSpc>
              <a:buClr>
                <a:srgbClr val="002B7C"/>
              </a:buClr>
              <a:buFont typeface="+mj-lt"/>
              <a:buAutoNum type="arabicPeriod" startAt="20"/>
            </a:pPr>
            <a:r>
              <a:rPr lang="en-US" sz="1600" dirty="0" smtClean="0"/>
              <a:t>Now we need to restart the service.  “Net start </a:t>
            </a:r>
            <a:r>
              <a:rPr lang="en-US" sz="1600" dirty="0" err="1" smtClean="0"/>
              <a:t>NPSrvHost</a:t>
            </a:r>
            <a:r>
              <a:rPr lang="en-US" sz="1600" dirty="0" smtClean="0"/>
              <a:t>”</a:t>
            </a:r>
          </a:p>
          <a:p>
            <a:pPr marL="457200" indent="-457200" eaLnBrk="1" hangingPunct="1">
              <a:lnSpc>
                <a:spcPct val="80000"/>
              </a:lnSpc>
              <a:buClr>
                <a:srgbClr val="002B7C"/>
              </a:buClr>
              <a:buFont typeface="+mj-lt"/>
              <a:buAutoNum type="arabicPeriod" startAt="20"/>
            </a:pPr>
            <a:r>
              <a:rPr lang="en-US" sz="1600" dirty="0" smtClean="0"/>
              <a:t>Exit the command prompt and hit F5 again to refresh your </a:t>
            </a:r>
            <a:r>
              <a:rPr lang="en-US" sz="1600" dirty="0" err="1" smtClean="0"/>
              <a:t>ChangeAuditor</a:t>
            </a:r>
            <a:r>
              <a:rPr lang="en-US" sz="1600" dirty="0" smtClean="0"/>
              <a:t> view.</a:t>
            </a:r>
          </a:p>
          <a:p>
            <a:pPr marL="457200" indent="-457200" eaLnBrk="1" hangingPunct="1">
              <a:lnSpc>
                <a:spcPct val="80000"/>
              </a:lnSpc>
              <a:buClr>
                <a:srgbClr val="002B7C"/>
              </a:buClr>
              <a:buFont typeface="+mj-lt"/>
              <a:buAutoNum type="arabicPeriod" startAt="20"/>
            </a:pPr>
            <a:r>
              <a:rPr lang="en-US" sz="1600" dirty="0" smtClean="0"/>
              <a:t>Next click on the Searches tab.  Now expand the tree to Shared -&gt; Built-In Reports -&gt; Security Reports -&gt; User Management.  Once you highlight User Management a list of reports falling under this section will appear on the right. </a:t>
            </a:r>
          </a:p>
          <a:p>
            <a:pPr marL="457200" indent="-457200" eaLnBrk="1" hangingPunct="1">
              <a:lnSpc>
                <a:spcPct val="80000"/>
              </a:lnSpc>
              <a:buClr>
                <a:srgbClr val="002B7C"/>
              </a:buClr>
              <a:buFontTx/>
              <a:buAutoNum type="arabicPeriod" startAt="20"/>
            </a:pPr>
            <a:endParaRPr lang="en-US" sz="1600" dirty="0" smtClean="0"/>
          </a:p>
          <a:p>
            <a:pPr marL="457200" indent="-457200" eaLnBrk="1" hangingPunct="1">
              <a:lnSpc>
                <a:spcPct val="80000"/>
              </a:lnSpc>
              <a:buFont typeface="Wingdings" pitchFamily="2" charset="2"/>
              <a:buChar char="ü"/>
            </a:pPr>
            <a:endParaRPr lang="en-US" sz="1600" dirty="0" smtClean="0"/>
          </a:p>
          <a:p>
            <a:pPr marL="800100" lvl="1" indent="-342900" eaLnBrk="1" hangingPunct="1">
              <a:lnSpc>
                <a:spcPct val="80000"/>
              </a:lnSpc>
              <a:buFontTx/>
              <a:buNone/>
            </a:pPr>
            <a:endParaRPr lang="en-US" sz="1400" dirty="0" smtClean="0"/>
          </a:p>
          <a:p>
            <a:pPr marL="457200" indent="-457200" eaLnBrk="1" hangingPunct="1">
              <a:lnSpc>
                <a:spcPct val="80000"/>
              </a:lnSpc>
            </a:pPr>
            <a:endParaRPr lang="en-US" sz="1600" dirty="0" smtClean="0"/>
          </a:p>
          <a:p>
            <a:pPr marL="457200" indent="-457200" eaLnBrk="1" hangingPunct="1">
              <a:lnSpc>
                <a:spcPct val="80000"/>
              </a:lnSpc>
            </a:pPr>
            <a:endParaRPr lang="en-US" sz="1600" dirty="0" smtClean="0"/>
          </a:p>
          <a:p>
            <a:pPr marL="457200" indent="-457200" eaLnBrk="1" hangingPunct="1">
              <a:lnSpc>
                <a:spcPct val="80000"/>
              </a:lnSpc>
            </a:pPr>
            <a:endParaRPr lang="en-US" sz="16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a:xfrm>
            <a:off x="681038" y="731838"/>
            <a:ext cx="7781925" cy="547687"/>
          </a:xfrm>
        </p:spPr>
        <p:txBody>
          <a:bodyPr/>
          <a:lstStyle/>
          <a:p>
            <a:pPr eaLnBrk="1" hangingPunct="1"/>
            <a:r>
              <a:rPr lang="en-US" smtClean="0"/>
              <a:t>CA Class 1 Lab 3</a:t>
            </a:r>
          </a:p>
        </p:txBody>
      </p:sp>
      <p:sp>
        <p:nvSpPr>
          <p:cNvPr id="215042" name="Content Placeholder 2"/>
          <p:cNvSpPr>
            <a:spLocks noGrp="1"/>
          </p:cNvSpPr>
          <p:nvPr>
            <p:ph idx="1"/>
          </p:nvPr>
        </p:nvSpPr>
        <p:spPr>
          <a:xfrm>
            <a:off x="677863" y="1312863"/>
            <a:ext cx="7788275" cy="4679950"/>
          </a:xfrm>
        </p:spPr>
        <p:txBody>
          <a:bodyPr/>
          <a:lstStyle/>
          <a:p>
            <a:pPr marL="457200" indent="-457200" eaLnBrk="1" hangingPunct="1">
              <a:lnSpc>
                <a:spcPct val="80000"/>
              </a:lnSpc>
              <a:buClr>
                <a:srgbClr val="002B7C"/>
              </a:buClr>
              <a:buFont typeface="+mj-lt"/>
              <a:buAutoNum type="arabicPeriod" startAt="29"/>
            </a:pPr>
            <a:r>
              <a:rPr lang="en-US" sz="1700" dirty="0" smtClean="0"/>
              <a:t>Double click the “Users added to group in the last 30 days” to retrieve this report in a results tab labeled by the report that you have run.</a:t>
            </a:r>
          </a:p>
          <a:p>
            <a:pPr marL="457200" indent="-457200" eaLnBrk="1" hangingPunct="1">
              <a:lnSpc>
                <a:spcPct val="80000"/>
              </a:lnSpc>
              <a:buClr>
                <a:srgbClr val="002B7C"/>
              </a:buClr>
              <a:buFont typeface="+mj-lt"/>
              <a:buAutoNum type="arabicPeriod" startAt="29"/>
            </a:pPr>
            <a:r>
              <a:rPr lang="en-US" sz="1700" dirty="0" smtClean="0"/>
              <a:t>Choose a line in the report and double click to get the event details (Clicking the “Event Details” button gives you the same result).  Remember the details screen gives us the 4 </a:t>
            </a:r>
            <a:r>
              <a:rPr lang="en-US" sz="1700" dirty="0" err="1" smtClean="0"/>
              <a:t>Ws</a:t>
            </a:r>
            <a:r>
              <a:rPr lang="en-US" sz="1700" dirty="0" smtClean="0"/>
              <a:t> (Who, What, When, and Where).</a:t>
            </a:r>
          </a:p>
          <a:p>
            <a:pPr marL="457200" indent="-457200" eaLnBrk="1" hangingPunct="1">
              <a:lnSpc>
                <a:spcPct val="80000"/>
              </a:lnSpc>
              <a:buClr>
                <a:srgbClr val="002B7C"/>
              </a:buClr>
              <a:buFont typeface="+mj-lt"/>
              <a:buAutoNum type="arabicPeriod" startAt="29"/>
            </a:pPr>
            <a:r>
              <a:rPr lang="en-US" sz="1700" dirty="0" smtClean="0"/>
              <a:t>Now close the “Users added to group …” tab and return to the “Searches” tab.  Here click on the “All Events Reports”.  Now find the “All User Events” search in the right pane.</a:t>
            </a:r>
          </a:p>
          <a:p>
            <a:pPr marL="457200" indent="-457200" eaLnBrk="1" hangingPunct="1">
              <a:lnSpc>
                <a:spcPct val="80000"/>
              </a:lnSpc>
              <a:buClr>
                <a:srgbClr val="002B7C"/>
              </a:buClr>
              <a:buFont typeface="+mj-lt"/>
              <a:buAutoNum type="arabicPeriod" startAt="29"/>
            </a:pPr>
            <a:r>
              <a:rPr lang="en-US" sz="1700" dirty="0" smtClean="0"/>
              <a:t>This time, after verifying that the “All User Events” search is highlighted, click “Run” to execute the search…	</a:t>
            </a:r>
          </a:p>
          <a:p>
            <a:pPr marL="457200" indent="-457200" eaLnBrk="1" hangingPunct="1">
              <a:lnSpc>
                <a:spcPct val="80000"/>
              </a:lnSpc>
              <a:buClr>
                <a:srgbClr val="002B7C"/>
              </a:buClr>
              <a:buFont typeface="+mj-lt"/>
              <a:buAutoNum type="arabicPeriod" startAt="29"/>
            </a:pPr>
            <a:r>
              <a:rPr lang="en-US" sz="1700" dirty="0" smtClean="0"/>
              <a:t>With this search, we will dig a little deeper.  Drag the column header “Event” to the dark blue section just above the search to group the search by event type.</a:t>
            </a:r>
          </a:p>
          <a:p>
            <a:pPr marL="457200" indent="-457200" eaLnBrk="1" hangingPunct="1">
              <a:lnSpc>
                <a:spcPct val="80000"/>
              </a:lnSpc>
              <a:buClr>
                <a:srgbClr val="002B7C"/>
              </a:buClr>
              <a:buFont typeface="+mj-lt"/>
              <a:buAutoNum type="arabicPeriod" startAt="29"/>
            </a:pPr>
            <a:r>
              <a:rPr lang="en-US" sz="1700" dirty="0" smtClean="0"/>
              <a:t>Now that we have grouped by one of the columns we can change our view by clicking on the pie chart.		</a:t>
            </a:r>
          </a:p>
          <a:p>
            <a:pPr marL="457200" indent="-457200" eaLnBrk="1" hangingPunct="1">
              <a:lnSpc>
                <a:spcPct val="80000"/>
              </a:lnSpc>
              <a:buClr>
                <a:srgbClr val="002B7C"/>
              </a:buClr>
              <a:buFont typeface="+mj-lt"/>
              <a:buAutoNum type="arabicPeriod" startAt="29"/>
            </a:pPr>
            <a:r>
              <a:rPr lang="en-US" sz="1700" dirty="0" smtClean="0"/>
              <a:t>Or the bar graph icon just to the right of the pie chart icon.</a:t>
            </a:r>
          </a:p>
          <a:p>
            <a:pPr marL="457200" indent="-457200" eaLnBrk="1" hangingPunct="1">
              <a:lnSpc>
                <a:spcPct val="80000"/>
              </a:lnSpc>
              <a:buClr>
                <a:srgbClr val="002B7C"/>
              </a:buClr>
              <a:buFont typeface="+mj-lt"/>
              <a:buAutoNum type="arabicPeriod" startAt="29"/>
            </a:pPr>
            <a:r>
              <a:rPr lang="en-US" sz="1700" dirty="0" smtClean="0"/>
              <a:t>Now switch back to the standard view and right click on the Event header and choose </a:t>
            </a:r>
            <a:r>
              <a:rPr lang="en-US" sz="1700" dirty="0" err="1" smtClean="0"/>
              <a:t>unGroup</a:t>
            </a:r>
            <a:r>
              <a:rPr lang="en-US" sz="1700" dirty="0" smtClean="0"/>
              <a:t>.  You can also drag the Event button back to its place or a different place among the column headers. 	</a:t>
            </a:r>
          </a:p>
          <a:p>
            <a:pPr marL="457200" indent="-457200" eaLnBrk="1" hangingPunct="1">
              <a:lnSpc>
                <a:spcPct val="80000"/>
              </a:lnSpc>
              <a:buClr>
                <a:srgbClr val="002B7C"/>
              </a:buClr>
              <a:buFontTx/>
              <a:buAutoNum type="arabicPeriod" startAt="29"/>
            </a:pPr>
            <a:endParaRPr lang="en-US" sz="1700" dirty="0" smtClean="0"/>
          </a:p>
          <a:p>
            <a:pPr marL="800100" lvl="1" indent="-342900" eaLnBrk="1" hangingPunct="1">
              <a:lnSpc>
                <a:spcPct val="80000"/>
              </a:lnSpc>
              <a:buFontTx/>
              <a:buNone/>
            </a:pPr>
            <a:endParaRPr lang="en-US" sz="1500" dirty="0" smtClean="0"/>
          </a:p>
          <a:p>
            <a:pPr marL="457200" indent="-457200" eaLnBrk="1" hangingPunct="1">
              <a:lnSpc>
                <a:spcPct val="80000"/>
              </a:lnSpc>
            </a:pPr>
            <a:endParaRPr lang="en-US" sz="1700" dirty="0" smtClean="0"/>
          </a:p>
          <a:p>
            <a:pPr marL="457200" indent="-457200" eaLnBrk="1" hangingPunct="1">
              <a:lnSpc>
                <a:spcPct val="80000"/>
              </a:lnSpc>
            </a:pPr>
            <a:endParaRPr lang="en-US" sz="1700" dirty="0" smtClean="0"/>
          </a:p>
          <a:p>
            <a:pPr marL="457200" indent="-457200" eaLnBrk="1" hangingPunct="1">
              <a:lnSpc>
                <a:spcPct val="80000"/>
              </a:lnSpc>
            </a:pPr>
            <a:endParaRPr lang="en-US" sz="17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a:xfrm>
            <a:off x="681038" y="731838"/>
            <a:ext cx="7781925" cy="547687"/>
          </a:xfrm>
        </p:spPr>
        <p:txBody>
          <a:bodyPr/>
          <a:lstStyle/>
          <a:p>
            <a:pPr eaLnBrk="1" hangingPunct="1"/>
            <a:r>
              <a:rPr lang="en-US" smtClean="0"/>
              <a:t>CA Class 1 Lab 3</a:t>
            </a:r>
          </a:p>
        </p:txBody>
      </p:sp>
      <p:sp>
        <p:nvSpPr>
          <p:cNvPr id="217090" name="Content Placeholder 2"/>
          <p:cNvSpPr>
            <a:spLocks noGrp="1"/>
          </p:cNvSpPr>
          <p:nvPr>
            <p:ph idx="1"/>
          </p:nvPr>
        </p:nvSpPr>
        <p:spPr>
          <a:xfrm>
            <a:off x="677863" y="1312863"/>
            <a:ext cx="7788275" cy="4679950"/>
          </a:xfrm>
        </p:spPr>
        <p:txBody>
          <a:bodyPr/>
          <a:lstStyle/>
          <a:p>
            <a:pPr marL="457200" indent="-457200" eaLnBrk="1" hangingPunct="1">
              <a:buClr>
                <a:srgbClr val="002B7C"/>
              </a:buClr>
              <a:buFont typeface="+mj-lt"/>
              <a:buAutoNum type="arabicPeriod" startAt="37"/>
            </a:pPr>
            <a:r>
              <a:rPr lang="en-US" sz="1900" dirty="0" smtClean="0"/>
              <a:t>Now we will filter data to only show the information we want.  By clicking the drop-down list just below the “Event” header to choose an event to view.</a:t>
            </a:r>
          </a:p>
          <a:p>
            <a:pPr marL="457200" indent="-457200" eaLnBrk="1" hangingPunct="1">
              <a:buClr>
                <a:srgbClr val="002B7C"/>
              </a:buClr>
              <a:buFont typeface="+mj-lt"/>
              <a:buAutoNum type="arabicPeriod" startAt="37"/>
            </a:pPr>
            <a:r>
              <a:rPr lang="en-US" sz="1900" dirty="0" smtClean="0"/>
              <a:t>Finally, lets close this search results page.  Now back on the Searches page, we will make the “All User Events” search our “Favorite”.  To do so, right mouse click on the search you just worked with and select “Set As My Favorite”.</a:t>
            </a:r>
          </a:p>
          <a:p>
            <a:pPr marL="457200" indent="-457200" eaLnBrk="1" hangingPunct="1">
              <a:buClr>
                <a:srgbClr val="002B7C"/>
              </a:buClr>
              <a:buFont typeface="+mj-lt"/>
              <a:buAutoNum type="arabicPeriod" startAt="37"/>
            </a:pPr>
            <a:r>
              <a:rPr lang="en-US" sz="1900" dirty="0" smtClean="0"/>
              <a:t>Now to review this change, go back to the “Overview” tab and click refresh.  You should now see the results of the search you just set.</a:t>
            </a:r>
          </a:p>
          <a:p>
            <a:pPr marL="457200" indent="-457200" eaLnBrk="1" hangingPunct="1">
              <a:buClr>
                <a:srgbClr val="002B7C"/>
              </a:buClr>
              <a:buFont typeface="+mj-lt"/>
              <a:buAutoNum type="arabicPeriod" startAt="37"/>
            </a:pPr>
            <a:r>
              <a:rPr lang="en-US" sz="1900" dirty="0" smtClean="0"/>
              <a:t>To switch it back to the original, go back to the searches tab and traverse the tree to Shared -&gt; Built-In Reports.  Then right click on the “</a:t>
            </a:r>
            <a:r>
              <a:rPr lang="en-US" sz="1900" dirty="0" err="1" smtClean="0"/>
              <a:t>ChangeAuditor</a:t>
            </a:r>
            <a:r>
              <a:rPr lang="en-US" sz="1900" dirty="0" smtClean="0"/>
              <a:t> Real-Time” search, and choose “Set As My Favorite”.  Feel free to set the favorite to the report of your choosing. 	</a:t>
            </a:r>
          </a:p>
          <a:p>
            <a:pPr marL="457200" indent="-457200" eaLnBrk="1" hangingPunct="1">
              <a:buClr>
                <a:srgbClr val="002B7C"/>
              </a:buClr>
              <a:buFont typeface="+mj-lt"/>
              <a:buAutoNum type="arabicPeriod" startAt="37"/>
            </a:pPr>
            <a:r>
              <a:rPr lang="en-US" sz="1900" dirty="0" smtClean="0"/>
              <a:t>Now take Lab test 3</a:t>
            </a:r>
          </a:p>
          <a:p>
            <a:pPr marL="457200" indent="-457200" eaLnBrk="1" hangingPunct="1">
              <a:buClr>
                <a:srgbClr val="002B7C"/>
              </a:buClr>
              <a:buFontTx/>
              <a:buAutoNum type="arabicPeriod" startAt="37"/>
            </a:pPr>
            <a:endParaRPr lang="en-US" sz="1900" dirty="0" smtClean="0"/>
          </a:p>
          <a:p>
            <a:pPr marL="457200" indent="-457200" eaLnBrk="1" hangingPunct="1">
              <a:buFont typeface="Wingdings" pitchFamily="2" charset="2"/>
              <a:buChar char="ü"/>
            </a:pPr>
            <a:endParaRPr lang="en-US" sz="1900" dirty="0" smtClean="0"/>
          </a:p>
          <a:p>
            <a:pPr marL="800100" lvl="1" indent="-342900" eaLnBrk="1" hangingPunct="1">
              <a:buFontTx/>
              <a:buNone/>
            </a:pPr>
            <a:endParaRPr lang="en-US" sz="1700" dirty="0" smtClean="0"/>
          </a:p>
          <a:p>
            <a:pPr marL="457200" indent="-457200" eaLnBrk="1" hangingPunct="1"/>
            <a:endParaRPr lang="en-US" sz="1900" dirty="0" smtClean="0"/>
          </a:p>
          <a:p>
            <a:pPr marL="457200" indent="-457200" eaLnBrk="1" hangingPunct="1"/>
            <a:endParaRPr lang="en-US" sz="1900" dirty="0" smtClean="0"/>
          </a:p>
          <a:p>
            <a:pPr marL="457200" indent="-457200" eaLnBrk="1" hangingPunct="1"/>
            <a:endParaRPr lang="en-US" sz="19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681038" y="731838"/>
            <a:ext cx="7781925" cy="547687"/>
          </a:xfrm>
        </p:spPr>
        <p:txBody>
          <a:bodyPr/>
          <a:lstStyle/>
          <a:p>
            <a:pPr eaLnBrk="1" hangingPunct="1"/>
            <a:r>
              <a:rPr lang="en-US" smtClean="0"/>
              <a:t>CA Class 1 Custom Searches and Alerts.</a:t>
            </a:r>
          </a:p>
        </p:txBody>
      </p:sp>
      <p:sp>
        <p:nvSpPr>
          <p:cNvPr id="221186" name="Content Placeholder 2"/>
          <p:cNvSpPr>
            <a:spLocks noGrp="1"/>
          </p:cNvSpPr>
          <p:nvPr>
            <p:ph idx="1"/>
          </p:nvPr>
        </p:nvSpPr>
        <p:spPr>
          <a:xfrm>
            <a:off x="677863" y="1312863"/>
            <a:ext cx="7788275" cy="4679950"/>
          </a:xfrm>
        </p:spPr>
        <p:txBody>
          <a:bodyPr/>
          <a:lstStyle/>
          <a:p>
            <a:pPr eaLnBrk="1" hangingPunct="1">
              <a:buFontTx/>
              <a:buNone/>
            </a:pPr>
            <a:r>
              <a:rPr lang="en-US" smtClean="0"/>
              <a:t>We are going to walk through the configuration of a custom search.</a:t>
            </a:r>
          </a:p>
          <a:p>
            <a:pPr eaLnBrk="1" hangingPunct="1"/>
            <a:endParaRPr lang="en-US" smtClean="0"/>
          </a:p>
        </p:txBody>
      </p:sp>
      <p:pic>
        <p:nvPicPr>
          <p:cNvPr id="221187" name="Picture 3"/>
          <p:cNvPicPr>
            <a:picLocks noChangeAspect="1" noChangeArrowheads="1"/>
          </p:cNvPicPr>
          <p:nvPr/>
        </p:nvPicPr>
        <p:blipFill>
          <a:blip r:embed="rId3"/>
          <a:srcRect/>
          <a:stretch>
            <a:fillRect/>
          </a:stretch>
        </p:blipFill>
        <p:spPr bwMode="auto">
          <a:xfrm>
            <a:off x="1081088" y="1879600"/>
            <a:ext cx="6613525" cy="428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1038" y="731838"/>
            <a:ext cx="7781925" cy="547687"/>
          </a:xfrm>
        </p:spPr>
        <p:txBody>
          <a:bodyPr/>
          <a:lstStyle/>
          <a:p>
            <a:pPr eaLnBrk="1" hangingPunct="1"/>
            <a:r>
              <a:rPr lang="en-US" smtClean="0"/>
              <a:t>First Things First…</a:t>
            </a:r>
          </a:p>
        </p:txBody>
      </p:sp>
      <p:sp>
        <p:nvSpPr>
          <p:cNvPr id="17410" name="Content Placeholder 2"/>
          <p:cNvSpPr>
            <a:spLocks noGrp="1"/>
          </p:cNvSpPr>
          <p:nvPr>
            <p:ph idx="1"/>
          </p:nvPr>
        </p:nvSpPr>
        <p:spPr>
          <a:xfrm>
            <a:off x="677863" y="1312863"/>
            <a:ext cx="7788275" cy="4679950"/>
          </a:xfrm>
        </p:spPr>
        <p:txBody>
          <a:bodyPr/>
          <a:lstStyle/>
          <a:p>
            <a:pPr eaLnBrk="1" hangingPunct="1">
              <a:lnSpc>
                <a:spcPct val="90000"/>
              </a:lnSpc>
            </a:pPr>
            <a:endParaRPr lang="en-US" sz="1900" dirty="0" smtClean="0"/>
          </a:p>
          <a:p>
            <a:pPr eaLnBrk="1" hangingPunct="1">
              <a:lnSpc>
                <a:spcPct val="90000"/>
              </a:lnSpc>
              <a:buClr>
                <a:srgbClr val="002B7C"/>
              </a:buClr>
            </a:pPr>
            <a:r>
              <a:rPr lang="en-US" sz="1900" dirty="0" smtClean="0"/>
              <a:t>Every Student will be assigned:</a:t>
            </a:r>
          </a:p>
          <a:p>
            <a:pPr lvl="1" eaLnBrk="1" hangingPunct="1">
              <a:lnSpc>
                <a:spcPct val="90000"/>
              </a:lnSpc>
              <a:buClr>
                <a:srgbClr val="002B7C"/>
              </a:buClr>
            </a:pPr>
            <a:r>
              <a:rPr lang="en-US" sz="1700" dirty="0" smtClean="0"/>
              <a:t>1 Windows Server with MS SQL and Reporting Services already installed to act as our client machine</a:t>
            </a:r>
          </a:p>
          <a:p>
            <a:pPr lvl="1" eaLnBrk="1" hangingPunct="1">
              <a:lnSpc>
                <a:spcPct val="90000"/>
              </a:lnSpc>
              <a:buClr>
                <a:srgbClr val="002B7C"/>
              </a:buClr>
            </a:pPr>
            <a:r>
              <a:rPr lang="en-US" sz="1700" dirty="0" smtClean="0"/>
              <a:t>1 Domain Controller for domain </a:t>
            </a:r>
            <a:r>
              <a:rPr lang="en-US" sz="1700" dirty="0" smtClean="0"/>
              <a:t>TRAIN31</a:t>
            </a:r>
            <a:endParaRPr lang="en-US" sz="1700" dirty="0" smtClean="0"/>
          </a:p>
          <a:p>
            <a:pPr lvl="1" eaLnBrk="1" hangingPunct="1">
              <a:lnSpc>
                <a:spcPct val="90000"/>
              </a:lnSpc>
              <a:buClr>
                <a:srgbClr val="002B7C"/>
              </a:buClr>
            </a:pPr>
            <a:r>
              <a:rPr lang="en-US" sz="1700" dirty="0" smtClean="0"/>
              <a:t>1 Exchange 2010 Server</a:t>
            </a:r>
          </a:p>
          <a:p>
            <a:pPr lvl="1" eaLnBrk="1" hangingPunct="1">
              <a:lnSpc>
                <a:spcPct val="90000"/>
              </a:lnSpc>
              <a:buClr>
                <a:srgbClr val="002B7C"/>
              </a:buClr>
              <a:buFontTx/>
              <a:buNone/>
            </a:pPr>
            <a:endParaRPr lang="en-US" sz="1700" dirty="0" smtClean="0"/>
          </a:p>
          <a:p>
            <a:pPr eaLnBrk="1" hangingPunct="1">
              <a:lnSpc>
                <a:spcPct val="90000"/>
              </a:lnSpc>
              <a:buClr>
                <a:srgbClr val="002B7C"/>
              </a:buClr>
            </a:pPr>
            <a:r>
              <a:rPr lang="en-US" sz="1900" dirty="0" smtClean="0"/>
              <a:t>Each Student’s servers will be independent from one another.</a:t>
            </a:r>
          </a:p>
          <a:p>
            <a:pPr eaLnBrk="1" hangingPunct="1">
              <a:lnSpc>
                <a:spcPct val="90000"/>
              </a:lnSpc>
              <a:buClr>
                <a:srgbClr val="002B7C"/>
              </a:buClr>
              <a:buFontTx/>
              <a:buNone/>
            </a:pPr>
            <a:endParaRPr lang="en-US" sz="1900" dirty="0" smtClean="0"/>
          </a:p>
          <a:p>
            <a:pPr eaLnBrk="1" hangingPunct="1">
              <a:lnSpc>
                <a:spcPct val="90000"/>
              </a:lnSpc>
              <a:buClr>
                <a:srgbClr val="002B7C"/>
              </a:buClr>
            </a:pPr>
            <a:r>
              <a:rPr lang="en-US" sz="1900" dirty="0" smtClean="0"/>
              <a:t>Access to the CA client, DC and Exchange servers will be via RDP to more closely mimic production environments.</a:t>
            </a:r>
          </a:p>
          <a:p>
            <a:pPr eaLnBrk="1" hangingPunct="1">
              <a:lnSpc>
                <a:spcPct val="90000"/>
              </a:lnSpc>
              <a:buClr>
                <a:srgbClr val="002B7C"/>
              </a:buClr>
              <a:buFontTx/>
              <a:buNone/>
            </a:pPr>
            <a:endParaRPr lang="en-US" sz="1900" dirty="0" smtClean="0"/>
          </a:p>
          <a:p>
            <a:pPr eaLnBrk="1" hangingPunct="1">
              <a:lnSpc>
                <a:spcPct val="90000"/>
              </a:lnSpc>
              <a:buClr>
                <a:srgbClr val="002B7C"/>
              </a:buClr>
            </a:pPr>
            <a:r>
              <a:rPr lang="en-US" sz="1900" dirty="0" smtClean="0"/>
              <a:t>Students will be required to create a support.quest.com account (or login if you already have one) via the client machine to ensure you have connectivity.</a:t>
            </a:r>
          </a:p>
          <a:p>
            <a:pPr eaLnBrk="1" hangingPunct="1">
              <a:lnSpc>
                <a:spcPct val="90000"/>
              </a:lnSpc>
            </a:pPr>
            <a:endParaRPr lang="en-US" sz="1900" dirty="0" smtClean="0"/>
          </a:p>
          <a:p>
            <a:pPr eaLnBrk="1" hangingPunct="1">
              <a:lnSpc>
                <a:spcPct val="90000"/>
              </a:lnSpc>
            </a:pPr>
            <a:endParaRPr lang="en-US" sz="19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681038" y="731838"/>
            <a:ext cx="7781925" cy="547687"/>
          </a:xfrm>
        </p:spPr>
        <p:txBody>
          <a:bodyPr/>
          <a:lstStyle/>
          <a:p>
            <a:pPr eaLnBrk="1" hangingPunct="1"/>
            <a:r>
              <a:rPr lang="en-US" smtClean="0"/>
              <a:t>CA Class 1 Custom Searches and Alerts.</a:t>
            </a:r>
          </a:p>
        </p:txBody>
      </p:sp>
      <p:sp>
        <p:nvSpPr>
          <p:cNvPr id="223234" name="Content Placeholder 2"/>
          <p:cNvSpPr>
            <a:spLocks noGrp="1"/>
          </p:cNvSpPr>
          <p:nvPr>
            <p:ph idx="1"/>
          </p:nvPr>
        </p:nvSpPr>
        <p:spPr>
          <a:xfrm>
            <a:off x="677863" y="1312863"/>
            <a:ext cx="7788275" cy="4679950"/>
          </a:xfrm>
        </p:spPr>
        <p:txBody>
          <a:bodyPr/>
          <a:lstStyle/>
          <a:p>
            <a:pPr eaLnBrk="1" hangingPunct="1">
              <a:buFontTx/>
              <a:buNone/>
            </a:pPr>
            <a:r>
              <a:rPr lang="en-US" smtClean="0"/>
              <a:t>The choice shown must reflect what the event will give.  So if the membership is removed, you must put the group on the previous value.</a:t>
            </a:r>
          </a:p>
          <a:p>
            <a:pPr eaLnBrk="1" hangingPunct="1"/>
            <a:endParaRPr lang="en-US" smtClean="0"/>
          </a:p>
          <a:p>
            <a:pPr eaLnBrk="1" hangingPunct="1"/>
            <a:endParaRPr lang="en-US" smtClean="0"/>
          </a:p>
        </p:txBody>
      </p:sp>
      <p:pic>
        <p:nvPicPr>
          <p:cNvPr id="223235" name="Picture 3"/>
          <p:cNvPicPr>
            <a:picLocks noChangeAspect="1" noChangeArrowheads="1"/>
          </p:cNvPicPr>
          <p:nvPr/>
        </p:nvPicPr>
        <p:blipFill>
          <a:blip r:embed="rId3"/>
          <a:srcRect/>
          <a:stretch>
            <a:fillRect/>
          </a:stretch>
        </p:blipFill>
        <p:spPr bwMode="auto">
          <a:xfrm>
            <a:off x="2066925" y="2065338"/>
            <a:ext cx="5986463"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681038" y="731838"/>
            <a:ext cx="7781925" cy="547687"/>
          </a:xfrm>
        </p:spPr>
        <p:txBody>
          <a:bodyPr/>
          <a:lstStyle/>
          <a:p>
            <a:pPr eaLnBrk="1" hangingPunct="1"/>
            <a:r>
              <a:rPr lang="en-US" smtClean="0"/>
              <a:t>CA Class 1 Custom Searches and Alerts.</a:t>
            </a:r>
          </a:p>
        </p:txBody>
      </p:sp>
      <p:sp>
        <p:nvSpPr>
          <p:cNvPr id="225282" name="Content Placeholder 2"/>
          <p:cNvSpPr>
            <a:spLocks noGrp="1"/>
          </p:cNvSpPr>
          <p:nvPr>
            <p:ph idx="1"/>
          </p:nvPr>
        </p:nvSpPr>
        <p:spPr>
          <a:xfrm>
            <a:off x="677863" y="1312863"/>
            <a:ext cx="7788275" cy="4679950"/>
          </a:xfrm>
        </p:spPr>
        <p:txBody>
          <a:bodyPr/>
          <a:lstStyle/>
          <a:p>
            <a:pPr eaLnBrk="1" hangingPunct="1">
              <a:buFont typeface="Wingdings" pitchFamily="2" charset="2"/>
              <a:buNone/>
            </a:pPr>
            <a:r>
              <a:rPr lang="en-US" smtClean="0"/>
              <a:t>We are gathering information from the user and group object so we are getting 2 events for each action.</a:t>
            </a:r>
          </a:p>
          <a:p>
            <a:pPr eaLnBrk="1" hangingPunct="1"/>
            <a:endParaRPr lang="en-US" smtClean="0"/>
          </a:p>
          <a:p>
            <a:pPr eaLnBrk="1" hangingPunct="1"/>
            <a:endParaRPr lang="en-US" smtClean="0"/>
          </a:p>
          <a:p>
            <a:pPr eaLnBrk="1" hangingPunct="1"/>
            <a:endParaRPr lang="en-US" smtClean="0"/>
          </a:p>
        </p:txBody>
      </p:sp>
      <p:pic>
        <p:nvPicPr>
          <p:cNvPr id="225283" name="Picture 3"/>
          <p:cNvPicPr>
            <a:picLocks noChangeAspect="1" noChangeArrowheads="1"/>
          </p:cNvPicPr>
          <p:nvPr/>
        </p:nvPicPr>
        <p:blipFill>
          <a:blip r:embed="rId3"/>
          <a:srcRect/>
          <a:stretch>
            <a:fillRect/>
          </a:stretch>
        </p:blipFill>
        <p:spPr bwMode="auto">
          <a:xfrm>
            <a:off x="2220913" y="2316163"/>
            <a:ext cx="42830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681038" y="731838"/>
            <a:ext cx="7781925" cy="547687"/>
          </a:xfrm>
        </p:spPr>
        <p:txBody>
          <a:bodyPr/>
          <a:lstStyle/>
          <a:p>
            <a:pPr eaLnBrk="1" hangingPunct="1"/>
            <a:r>
              <a:rPr lang="en-US" smtClean="0"/>
              <a:t>CA Class 1 Custom Searches and Alerts.</a:t>
            </a:r>
          </a:p>
        </p:txBody>
      </p:sp>
      <p:sp>
        <p:nvSpPr>
          <p:cNvPr id="227330" name="Content Placeholder 2"/>
          <p:cNvSpPr>
            <a:spLocks noGrp="1"/>
          </p:cNvSpPr>
          <p:nvPr>
            <p:ph idx="1"/>
          </p:nvPr>
        </p:nvSpPr>
        <p:spPr>
          <a:xfrm>
            <a:off x="677863" y="1312863"/>
            <a:ext cx="7788275" cy="4679950"/>
          </a:xfrm>
        </p:spPr>
        <p:txBody>
          <a:bodyPr/>
          <a:lstStyle/>
          <a:p>
            <a:pPr eaLnBrk="1" hangingPunct="1">
              <a:buFontTx/>
              <a:buNone/>
            </a:pPr>
            <a:r>
              <a:rPr lang="en-US" sz="2600" smtClean="0"/>
              <a:t>Alerts</a:t>
            </a:r>
          </a:p>
          <a:p>
            <a:pPr eaLnBrk="1" hangingPunct="1">
              <a:buFontTx/>
              <a:buNone/>
            </a:pPr>
            <a:endParaRPr lang="en-US" sz="800" smtClean="0"/>
          </a:p>
          <a:p>
            <a:pPr eaLnBrk="1" hangingPunct="1">
              <a:buClr>
                <a:srgbClr val="002B7C"/>
              </a:buClr>
            </a:pPr>
            <a:r>
              <a:rPr lang="en-US" sz="2400" smtClean="0"/>
              <a:t>Provide a real-time alerting of events happening within you network.</a:t>
            </a:r>
          </a:p>
          <a:p>
            <a:pPr eaLnBrk="1" hangingPunct="1">
              <a:buClr>
                <a:srgbClr val="002B7C"/>
              </a:buClr>
            </a:pPr>
            <a:r>
              <a:rPr lang="en-US" sz="2400" smtClean="0"/>
              <a:t>Can be created based on any search, built-in or custom.</a:t>
            </a:r>
          </a:p>
          <a:p>
            <a:pPr eaLnBrk="1" hangingPunct="1">
              <a:buClr>
                <a:srgbClr val="002B7C"/>
              </a:buClr>
            </a:pPr>
            <a:r>
              <a:rPr lang="en-US" sz="2400" smtClean="0"/>
              <a:t>Generally will be sent via an smtp connection.</a:t>
            </a:r>
          </a:p>
          <a:p>
            <a:pPr eaLnBrk="1" hangingPunct="1">
              <a:buClr>
                <a:srgbClr val="002B7C"/>
              </a:buClr>
            </a:pPr>
            <a:r>
              <a:rPr lang="en-US" sz="2400" smtClean="0"/>
              <a:t>Using “Smart Alert”, the created alert can be based on a number of events occurring in a specific period of time.</a:t>
            </a:r>
          </a:p>
          <a:p>
            <a:pPr eaLnBrk="1" hangingPunct="1">
              <a:buClr>
                <a:srgbClr val="002B7C"/>
              </a:buClr>
            </a:pPr>
            <a:r>
              <a:rPr lang="en-US" sz="2400" smtClean="0"/>
              <a:t>Once enabled as an alert the alert history becomes available.</a:t>
            </a:r>
          </a:p>
          <a:p>
            <a:pPr eaLnBrk="1" hangingPunct="1"/>
            <a:endParaRPr lang="en-US" sz="2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xfrm>
            <a:off x="681038" y="731838"/>
            <a:ext cx="7781925" cy="547687"/>
          </a:xfrm>
        </p:spPr>
        <p:txBody>
          <a:bodyPr/>
          <a:lstStyle/>
          <a:p>
            <a:pPr eaLnBrk="1" hangingPunct="1"/>
            <a:r>
              <a:rPr lang="en-US" smtClean="0"/>
              <a:t>CA Class 1 Custom Searches and Alerts.</a:t>
            </a:r>
          </a:p>
        </p:txBody>
      </p:sp>
      <p:sp>
        <p:nvSpPr>
          <p:cNvPr id="229378" name="Content Placeholder 2"/>
          <p:cNvSpPr>
            <a:spLocks noGrp="1"/>
          </p:cNvSpPr>
          <p:nvPr>
            <p:ph idx="1"/>
          </p:nvPr>
        </p:nvSpPr>
        <p:spPr>
          <a:xfrm>
            <a:off x="677863" y="1312863"/>
            <a:ext cx="7788275" cy="4679950"/>
          </a:xfrm>
        </p:spPr>
        <p:txBody>
          <a:bodyPr/>
          <a:lstStyle/>
          <a:p>
            <a:pPr eaLnBrk="1" hangingPunct="1">
              <a:buFont typeface="Wingdings" pitchFamily="2" charset="2"/>
              <a:buChar char="ü"/>
            </a:pPr>
            <a:endParaRPr lang="en-US" smtClean="0"/>
          </a:p>
          <a:p>
            <a:pPr lvl="1" eaLnBrk="1" hangingPunct="1">
              <a:buFontTx/>
              <a:buNone/>
            </a:pPr>
            <a:endParaRPr lang="en-US" smtClean="0"/>
          </a:p>
          <a:p>
            <a:pPr eaLnBrk="1" hangingPunct="1"/>
            <a:endParaRPr lang="en-US" smtClean="0"/>
          </a:p>
          <a:p>
            <a:pPr eaLnBrk="1" hangingPunct="1"/>
            <a:endParaRPr lang="en-US" smtClean="0"/>
          </a:p>
          <a:p>
            <a:pPr eaLnBrk="1" hangingPunct="1"/>
            <a:endParaRPr lang="en-US" smtClean="0"/>
          </a:p>
        </p:txBody>
      </p:sp>
      <p:pic>
        <p:nvPicPr>
          <p:cNvPr id="229379" name="Picture 5"/>
          <p:cNvPicPr>
            <a:picLocks noChangeAspect="1" noChangeArrowheads="1"/>
          </p:cNvPicPr>
          <p:nvPr/>
        </p:nvPicPr>
        <p:blipFill>
          <a:blip r:embed="rId3"/>
          <a:srcRect/>
          <a:stretch>
            <a:fillRect/>
          </a:stretch>
        </p:blipFill>
        <p:spPr bwMode="auto">
          <a:xfrm>
            <a:off x="1020763" y="1430338"/>
            <a:ext cx="7083425"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a:xfrm>
            <a:off x="681038" y="731838"/>
            <a:ext cx="7781925" cy="547687"/>
          </a:xfrm>
        </p:spPr>
        <p:txBody>
          <a:bodyPr/>
          <a:lstStyle/>
          <a:p>
            <a:pPr eaLnBrk="1" hangingPunct="1"/>
            <a:r>
              <a:rPr lang="en-US" smtClean="0"/>
              <a:t>CA Class 1 Lab 4</a:t>
            </a:r>
          </a:p>
        </p:txBody>
      </p:sp>
      <p:sp>
        <p:nvSpPr>
          <p:cNvPr id="231426" name="Content Placeholder 2"/>
          <p:cNvSpPr>
            <a:spLocks noGrp="1"/>
          </p:cNvSpPr>
          <p:nvPr>
            <p:ph idx="1"/>
          </p:nvPr>
        </p:nvSpPr>
        <p:spPr>
          <a:xfrm>
            <a:off x="677863" y="1312863"/>
            <a:ext cx="7788275" cy="4679950"/>
          </a:xfrm>
        </p:spPr>
        <p:txBody>
          <a:bodyPr/>
          <a:lstStyle/>
          <a:p>
            <a:pPr marL="381000" indent="-381000" eaLnBrk="1" hangingPunct="1">
              <a:lnSpc>
                <a:spcPct val="80000"/>
              </a:lnSpc>
              <a:buFont typeface="Wingdings" pitchFamily="2" charset="2"/>
              <a:buNone/>
            </a:pPr>
            <a:r>
              <a:rPr lang="en-US" sz="1600" b="1" smtClean="0"/>
              <a:t>Custom Searches</a:t>
            </a:r>
          </a:p>
          <a:p>
            <a:pPr marL="381000" indent="-381000" eaLnBrk="1" hangingPunct="1">
              <a:lnSpc>
                <a:spcPct val="80000"/>
              </a:lnSpc>
              <a:spcAft>
                <a:spcPct val="20000"/>
              </a:spcAft>
              <a:buClr>
                <a:srgbClr val="002B7C"/>
              </a:buClr>
              <a:buFontTx/>
              <a:buAutoNum type="arabicPeriod"/>
            </a:pPr>
            <a:r>
              <a:rPr lang="en-US" sz="1600" smtClean="0"/>
              <a:t>We will create the custom search that was done in class.  Close the “All User Events” search result tab.  Right mouse click on the “Private” folder in the tree and choose New-&gt; New Search.</a:t>
            </a:r>
            <a:endParaRPr lang="en-US" sz="2200" smtClean="0"/>
          </a:p>
          <a:p>
            <a:pPr marL="381000" indent="-381000" eaLnBrk="1" hangingPunct="1">
              <a:lnSpc>
                <a:spcPct val="80000"/>
              </a:lnSpc>
              <a:spcAft>
                <a:spcPct val="20000"/>
              </a:spcAft>
              <a:buClr>
                <a:srgbClr val="002B7C"/>
              </a:buClr>
              <a:buFontTx/>
              <a:buAutoNum type="arabicPeriod"/>
            </a:pPr>
            <a:r>
              <a:rPr lang="en-US" sz="1600" smtClean="0"/>
              <a:t>This opens the Search creation section (also known as Search Properties).  For Search Name enter “Group PlantA Activity”.</a:t>
            </a:r>
            <a:endParaRPr lang="en-US" sz="2200" smtClean="0"/>
          </a:p>
          <a:p>
            <a:pPr marL="381000" indent="-381000" eaLnBrk="1" hangingPunct="1">
              <a:lnSpc>
                <a:spcPct val="80000"/>
              </a:lnSpc>
              <a:spcAft>
                <a:spcPct val="20000"/>
              </a:spcAft>
              <a:buClr>
                <a:srgbClr val="002B7C"/>
              </a:buClr>
              <a:buFontTx/>
              <a:buAutoNum type="arabicPeriod"/>
            </a:pPr>
            <a:r>
              <a:rPr lang="en-US" sz="1600" smtClean="0"/>
              <a:t>Click on the What Tab and click on the “Add With Events” button. Now select the “User member-of added” Event Class.  Once that is complete we need to add a restriction.  Since this event is adding group membership, the “Where the new value contains the following text” should be PlantA.  Once entered, click on Add and select “Add this Event”.	 </a:t>
            </a:r>
            <a:endParaRPr lang="en-US" sz="2200" smtClean="0"/>
          </a:p>
          <a:p>
            <a:pPr marL="381000" indent="-381000" eaLnBrk="1" hangingPunct="1">
              <a:lnSpc>
                <a:spcPct val="80000"/>
              </a:lnSpc>
              <a:spcAft>
                <a:spcPct val="20000"/>
              </a:spcAft>
              <a:buClr>
                <a:srgbClr val="002B7C"/>
              </a:buClr>
              <a:buFontTx/>
              <a:buAutoNum type="arabicPeriod"/>
            </a:pPr>
            <a:r>
              <a:rPr lang="en-US" sz="1600" smtClean="0"/>
              <a:t>Now repeat the process with the Event Class “User member-of removed”.  Remember that in this case the group in question will be the previous value.</a:t>
            </a:r>
            <a:endParaRPr lang="en-US" sz="2200" smtClean="0"/>
          </a:p>
          <a:p>
            <a:pPr marL="381000" indent="-381000" eaLnBrk="1" hangingPunct="1">
              <a:lnSpc>
                <a:spcPct val="80000"/>
              </a:lnSpc>
              <a:spcAft>
                <a:spcPct val="20000"/>
              </a:spcAft>
              <a:buClr>
                <a:srgbClr val="002B7C"/>
              </a:buClr>
              <a:buFontTx/>
              <a:buAutoNum type="arabicPeriod"/>
            </a:pPr>
            <a:r>
              <a:rPr lang="en-US" sz="1600" smtClean="0"/>
              <a:t>Click “OK” then “Save” to save your new search.</a:t>
            </a:r>
            <a:endParaRPr lang="en-US" sz="2200" smtClean="0"/>
          </a:p>
          <a:p>
            <a:pPr marL="381000" indent="-381000" eaLnBrk="1" hangingPunct="1">
              <a:lnSpc>
                <a:spcPct val="80000"/>
              </a:lnSpc>
              <a:spcAft>
                <a:spcPct val="20000"/>
              </a:spcAft>
              <a:buClr>
                <a:srgbClr val="002B7C"/>
              </a:buClr>
              <a:buFontTx/>
              <a:buAutoNum type="arabicPeriod"/>
            </a:pPr>
            <a:r>
              <a:rPr lang="en-US" sz="1600" smtClean="0"/>
              <a:t>Run your search to verify that you have some data.  The AD activity we did should have included this group. </a:t>
            </a:r>
            <a:endParaRPr lang="en-US" sz="2200" smtClean="0"/>
          </a:p>
          <a:p>
            <a:pPr marL="381000" indent="-381000" eaLnBrk="1" hangingPunct="1">
              <a:lnSpc>
                <a:spcPct val="80000"/>
              </a:lnSpc>
              <a:spcAft>
                <a:spcPct val="20000"/>
              </a:spcAft>
              <a:buClr>
                <a:srgbClr val="002B7C"/>
              </a:buClr>
              <a:buFontTx/>
              <a:buAutoNum type="arabicPeriod"/>
            </a:pPr>
            <a:r>
              <a:rPr lang="en-US" sz="1600" smtClean="0"/>
              <a:t>Now let’s create another custom search.  Close the Group PlantA Activity tab.  Right click again on Private and select New -&gt; New Search.  Name this search “Standard Users Created/Deleted”</a:t>
            </a:r>
            <a:endParaRPr lang="en-US" sz="22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a:xfrm>
            <a:off x="681038" y="731838"/>
            <a:ext cx="7781925" cy="547687"/>
          </a:xfrm>
        </p:spPr>
        <p:txBody>
          <a:bodyPr/>
          <a:lstStyle/>
          <a:p>
            <a:pPr eaLnBrk="1" hangingPunct="1"/>
            <a:r>
              <a:rPr lang="en-US" smtClean="0"/>
              <a:t>CA Class 1 Lab 4</a:t>
            </a:r>
          </a:p>
        </p:txBody>
      </p:sp>
      <p:sp>
        <p:nvSpPr>
          <p:cNvPr id="233474" name="Content Placeholder 2"/>
          <p:cNvSpPr>
            <a:spLocks noGrp="1"/>
          </p:cNvSpPr>
          <p:nvPr>
            <p:ph idx="1"/>
          </p:nvPr>
        </p:nvSpPr>
        <p:spPr>
          <a:xfrm>
            <a:off x="677863" y="1312863"/>
            <a:ext cx="7788275" cy="4679950"/>
          </a:xfrm>
        </p:spPr>
        <p:txBody>
          <a:bodyPr/>
          <a:lstStyle/>
          <a:p>
            <a:pPr marL="381000" indent="-381000" eaLnBrk="1" hangingPunct="1">
              <a:lnSpc>
                <a:spcPct val="80000"/>
              </a:lnSpc>
              <a:buFont typeface="Wingdings" pitchFamily="2" charset="2"/>
              <a:buChar char="ü"/>
            </a:pPr>
            <a:endParaRPr lang="en-US" sz="1600" smtClean="0"/>
          </a:p>
          <a:p>
            <a:pPr marL="381000" indent="-381000" eaLnBrk="1" hangingPunct="1">
              <a:lnSpc>
                <a:spcPct val="80000"/>
              </a:lnSpc>
              <a:buClr>
                <a:srgbClr val="002B7C"/>
              </a:buClr>
              <a:buFontTx/>
              <a:buAutoNum type="arabicPeriod" startAt="8"/>
            </a:pPr>
            <a:r>
              <a:rPr lang="en-US" sz="1600" smtClean="0"/>
              <a:t>Again, we will switch to the What tab.  Here, click Add and select Subsystem -&gt; Active Directory.</a:t>
            </a:r>
            <a:endParaRPr lang="en-US" sz="2200" smtClean="0"/>
          </a:p>
          <a:p>
            <a:pPr marL="381000" indent="-381000" eaLnBrk="1" hangingPunct="1">
              <a:lnSpc>
                <a:spcPct val="80000"/>
              </a:lnSpc>
              <a:buClr>
                <a:srgbClr val="002B7C"/>
              </a:buClr>
              <a:buFontTx/>
              <a:buAutoNum type="arabicPeriod" startAt="8"/>
            </a:pPr>
            <a:r>
              <a:rPr lang="en-US" sz="1600" smtClean="0"/>
              <a:t>On the “Add Active Directory Container” page, select “This Object and Child Objects only”, then browse Active Directory and find the “Location/Arizona/Users” OU.  Now, we also said that we only want to report on creation and deletion.  Therefore, in the Action and Results section we need to uncheck all actions except “Add Object” and “Delete Object”.  Once set click the “Add” button.  Now repeat for Location/Oklahoma/Users and Location/Oregon/Users.</a:t>
            </a:r>
            <a:endParaRPr lang="en-US" sz="2200" smtClean="0"/>
          </a:p>
          <a:p>
            <a:pPr marL="381000" indent="-381000" eaLnBrk="1" hangingPunct="1">
              <a:lnSpc>
                <a:spcPct val="80000"/>
              </a:lnSpc>
              <a:buClr>
                <a:srgbClr val="002B7C"/>
              </a:buClr>
              <a:buFontTx/>
              <a:buAutoNum type="arabicPeriod" startAt="8"/>
            </a:pPr>
            <a:r>
              <a:rPr lang="en-US" sz="1600" smtClean="0"/>
              <a:t>Click “OK” and then save on the main searches screen.</a:t>
            </a:r>
            <a:endParaRPr lang="en-US" sz="2200" smtClean="0"/>
          </a:p>
          <a:p>
            <a:pPr marL="381000" indent="-381000" eaLnBrk="1" hangingPunct="1">
              <a:lnSpc>
                <a:spcPct val="80000"/>
              </a:lnSpc>
              <a:buClr>
                <a:srgbClr val="002B7C"/>
              </a:buClr>
              <a:buFontTx/>
              <a:buAutoNum type="arabicPeriod" startAt="8"/>
            </a:pPr>
            <a:r>
              <a:rPr lang="en-US" sz="1600" smtClean="0"/>
              <a:t>Right click on the newly saved search and click Run.  While reviewing the results you may note that there are two entries for each account.  </a:t>
            </a:r>
            <a:endParaRPr lang="en-US" sz="2200" smtClean="0"/>
          </a:p>
          <a:p>
            <a:pPr marL="381000" indent="-381000" eaLnBrk="1" hangingPunct="1">
              <a:lnSpc>
                <a:spcPct val="80000"/>
              </a:lnSpc>
              <a:buClr>
                <a:srgbClr val="002B7C"/>
              </a:buClr>
              <a:buFontTx/>
              <a:buAutoNum type="arabicPeriod" startAt="8"/>
            </a:pPr>
            <a:r>
              <a:rPr lang="en-US" sz="1600" smtClean="0"/>
              <a:t>When reviewing the Event section we find that there is a user changed in addition to User object added and User object removed. So let’s filter that user changed event out of our search. To do that click “Search Properties” and click on the What tab.  Note the Active Directory entry that we created with our search.</a:t>
            </a:r>
            <a:endParaRPr lang="en-US" sz="2200" smtClean="0"/>
          </a:p>
          <a:p>
            <a:pPr marL="381000" indent="-381000" eaLnBrk="1" hangingPunct="1">
              <a:lnSpc>
                <a:spcPct val="80000"/>
              </a:lnSpc>
              <a:buClr>
                <a:srgbClr val="002B7C"/>
              </a:buClr>
              <a:buFontTx/>
              <a:buAutoNum type="arabicPeriod" startAt="8"/>
            </a:pPr>
            <a:r>
              <a:rPr lang="en-US" sz="1600" smtClean="0"/>
              <a:t>Click on the “Add With Events” button and choose user changed from the event class list.  Select Add -&gt; Add this Event.  Finally check the “Exclude the Above Selection(s)” check box.</a:t>
            </a:r>
            <a:endParaRPr lang="en-US" sz="2200" smtClean="0"/>
          </a:p>
          <a:p>
            <a:pPr marL="381000" indent="-381000" eaLnBrk="1" hangingPunct="1">
              <a:lnSpc>
                <a:spcPct val="80000"/>
              </a:lnSpc>
              <a:buClr>
                <a:srgbClr val="002B7C"/>
              </a:buClr>
              <a:buFontTx/>
              <a:buAutoNum type="arabicPeriod" startAt="8"/>
            </a:pPr>
            <a:endParaRPr lang="en-US" sz="1600" smtClean="0"/>
          </a:p>
          <a:p>
            <a:pPr marL="381000" indent="-381000" eaLnBrk="1" hangingPunct="1">
              <a:lnSpc>
                <a:spcPct val="80000"/>
              </a:lnSpc>
            </a:pPr>
            <a:endParaRPr lang="en-US" sz="16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a:xfrm>
            <a:off x="681038" y="731838"/>
            <a:ext cx="7781925" cy="547687"/>
          </a:xfrm>
        </p:spPr>
        <p:txBody>
          <a:bodyPr/>
          <a:lstStyle/>
          <a:p>
            <a:pPr eaLnBrk="1" hangingPunct="1"/>
            <a:r>
              <a:rPr lang="en-US" smtClean="0"/>
              <a:t>CA Class 1 Lab 4</a:t>
            </a:r>
          </a:p>
        </p:txBody>
      </p:sp>
      <p:sp>
        <p:nvSpPr>
          <p:cNvPr id="235522" name="Content Placeholder 2"/>
          <p:cNvSpPr>
            <a:spLocks noGrp="1"/>
          </p:cNvSpPr>
          <p:nvPr>
            <p:ph idx="1"/>
          </p:nvPr>
        </p:nvSpPr>
        <p:spPr>
          <a:xfrm>
            <a:off x="677863" y="1312863"/>
            <a:ext cx="7788275" cy="4679950"/>
          </a:xfrm>
        </p:spPr>
        <p:txBody>
          <a:bodyPr/>
          <a:lstStyle/>
          <a:p>
            <a:pPr marL="457200" indent="-457200" eaLnBrk="1" hangingPunct="1">
              <a:lnSpc>
                <a:spcPct val="90000"/>
              </a:lnSpc>
              <a:buClr>
                <a:srgbClr val="002B7C"/>
              </a:buClr>
              <a:buFontTx/>
              <a:buAutoNum type="arabicPeriod" startAt="14"/>
            </a:pPr>
            <a:r>
              <a:rPr lang="en-US" sz="1700" smtClean="0"/>
              <a:t>Click OK, Save, then Run.  Now you should have a cleaner listing of created and deleted objects. </a:t>
            </a:r>
            <a:endParaRPr lang="en-US" sz="2400" smtClean="0"/>
          </a:p>
          <a:p>
            <a:pPr marL="457200" indent="-457200" eaLnBrk="1" hangingPunct="1">
              <a:lnSpc>
                <a:spcPct val="90000"/>
              </a:lnSpc>
              <a:buClr>
                <a:srgbClr val="002B7C"/>
              </a:buClr>
              <a:buFontTx/>
              <a:buNone/>
            </a:pPr>
            <a:endParaRPr lang="en-US" sz="2400" smtClean="0"/>
          </a:p>
          <a:p>
            <a:pPr marL="457200" indent="-457200" eaLnBrk="1" hangingPunct="1">
              <a:lnSpc>
                <a:spcPct val="90000"/>
              </a:lnSpc>
              <a:buClr>
                <a:srgbClr val="002B7C"/>
              </a:buClr>
              <a:buFontTx/>
              <a:buNone/>
            </a:pPr>
            <a:r>
              <a:rPr lang="en-US" sz="1700" b="1" smtClean="0"/>
              <a:t>Alerts</a:t>
            </a:r>
          </a:p>
          <a:p>
            <a:pPr marL="457200" indent="-457200" eaLnBrk="1" hangingPunct="1">
              <a:lnSpc>
                <a:spcPct val="90000"/>
              </a:lnSpc>
              <a:buClr>
                <a:srgbClr val="002B7C"/>
              </a:buClr>
              <a:buFontTx/>
              <a:buAutoNum type="arabicPeriod"/>
            </a:pPr>
            <a:r>
              <a:rPr lang="en-US" sz="1700" smtClean="0"/>
              <a:t>First, we need to enable SMTP for alerts.  To do this, click on View -&gt; Administration.  This will open the Administration Tasks tab.  Under configuration on the left select Coordinator.</a:t>
            </a:r>
          </a:p>
          <a:p>
            <a:pPr marL="457200" indent="-457200" eaLnBrk="1" hangingPunct="1">
              <a:lnSpc>
                <a:spcPct val="90000"/>
              </a:lnSpc>
              <a:buClr>
                <a:srgbClr val="002B7C"/>
              </a:buClr>
              <a:buFontTx/>
              <a:buAutoNum type="arabicPeriod"/>
            </a:pPr>
            <a:r>
              <a:rPr lang="en-US" sz="1700" smtClean="0"/>
              <a:t>Check Enable SMTP for Alerts and fill in the remainder of the information:</a:t>
            </a:r>
          </a:p>
          <a:p>
            <a:pPr marL="800100" lvl="1" indent="-342900" eaLnBrk="1" hangingPunct="1">
              <a:lnSpc>
                <a:spcPct val="90000"/>
              </a:lnSpc>
              <a:buClr>
                <a:srgbClr val="002B7C"/>
              </a:buClr>
              <a:buFontTx/>
              <a:buAutoNum type="arabicPeriod"/>
            </a:pPr>
            <a:r>
              <a:rPr lang="en-US" sz="1500" smtClean="0"/>
              <a:t>Mail Server ITARSCxx</a:t>
            </a:r>
          </a:p>
          <a:p>
            <a:pPr marL="800100" lvl="1" indent="-342900" eaLnBrk="1" hangingPunct="1">
              <a:lnSpc>
                <a:spcPct val="90000"/>
              </a:lnSpc>
              <a:buClr>
                <a:srgbClr val="002B7C"/>
              </a:buClr>
              <a:buFontTx/>
              <a:buAutoNum type="arabicPeriod"/>
            </a:pPr>
            <a:r>
              <a:rPr lang="en-US" sz="1500" smtClean="0"/>
              <a:t>From Address: </a:t>
            </a:r>
            <a:r>
              <a:rPr lang="en-US" sz="1500" u="sng" smtClean="0">
                <a:hlinkClick r:id="rId3"/>
              </a:rPr>
              <a:t>ca@trainxx.ltc.com</a:t>
            </a:r>
            <a:endParaRPr lang="en-US" sz="1500" smtClean="0"/>
          </a:p>
          <a:p>
            <a:pPr marL="800100" lvl="1" indent="-342900" eaLnBrk="1" hangingPunct="1">
              <a:lnSpc>
                <a:spcPct val="90000"/>
              </a:lnSpc>
              <a:buClr>
                <a:srgbClr val="002B7C"/>
              </a:buClr>
              <a:buFontTx/>
              <a:buAutoNum type="arabicPeriod"/>
            </a:pPr>
            <a:r>
              <a:rPr lang="en-US" sz="1500" smtClean="0"/>
              <a:t>Reply to: </a:t>
            </a:r>
            <a:r>
              <a:rPr lang="en-US" sz="1500" u="sng" smtClean="0">
                <a:hlinkClick r:id="rId4"/>
              </a:rPr>
              <a:t>student@trainxx.ltc.com</a:t>
            </a:r>
            <a:endParaRPr lang="en-US" sz="1500" smtClean="0"/>
          </a:p>
          <a:p>
            <a:pPr marL="457200" indent="-457200" eaLnBrk="1" hangingPunct="1">
              <a:lnSpc>
                <a:spcPct val="90000"/>
              </a:lnSpc>
              <a:buClr>
                <a:srgbClr val="002B7C"/>
              </a:buClr>
              <a:buFontTx/>
              <a:buAutoNum type="arabicPeriod"/>
            </a:pPr>
            <a:r>
              <a:rPr lang="en-US" sz="1700" smtClean="0"/>
              <a:t>Now switch back to the searches tab and view the “Private” searches. Right click on Group PlantA Activity and choose Alert -&gt; Enable -&gt; SMTP.</a:t>
            </a:r>
          </a:p>
          <a:p>
            <a:pPr marL="457200" indent="-457200" eaLnBrk="1" hangingPunct="1">
              <a:lnSpc>
                <a:spcPct val="90000"/>
              </a:lnSpc>
              <a:buClr>
                <a:srgbClr val="002B7C"/>
              </a:buClr>
              <a:buFontTx/>
              <a:buAutoNum type="arabicPeriod"/>
            </a:pPr>
            <a:r>
              <a:rPr lang="en-US" sz="1700" smtClean="0"/>
              <a:t>Answer yes to the first pop up; and fill in </a:t>
            </a:r>
            <a:r>
              <a:rPr lang="en-US" sz="1700" u="sng" smtClean="0">
                <a:hlinkClick r:id="rId4"/>
              </a:rPr>
              <a:t>student@trainxx.ltc.com</a:t>
            </a:r>
            <a:r>
              <a:rPr lang="en-US" sz="1700" smtClean="0"/>
              <a:t> on the second.</a:t>
            </a:r>
          </a:p>
          <a:p>
            <a:pPr marL="457200" indent="-457200" eaLnBrk="1" hangingPunct="1">
              <a:lnSpc>
                <a:spcPct val="90000"/>
              </a:lnSpc>
              <a:buClr>
                <a:srgbClr val="002B7C"/>
              </a:buClr>
              <a:buFontTx/>
              <a:buAutoNum type="arabicPeriod"/>
            </a:pPr>
            <a:r>
              <a:rPr lang="en-US" sz="1700" smtClean="0"/>
              <a:t>Now you should see that the type has changed from private search to Private Alert.</a:t>
            </a:r>
          </a:p>
          <a:p>
            <a:pPr marL="457200" indent="-457200" eaLnBrk="1" hangingPunct="1">
              <a:lnSpc>
                <a:spcPct val="90000"/>
              </a:lnSpc>
              <a:buFontTx/>
              <a:buAutoNum type="arabicPeriod"/>
            </a:pPr>
            <a:endParaRPr lang="en-US" sz="1700" smtClean="0"/>
          </a:p>
          <a:p>
            <a:pPr marL="457200" indent="-457200" eaLnBrk="1" hangingPunct="1">
              <a:lnSpc>
                <a:spcPct val="90000"/>
              </a:lnSpc>
            </a:pPr>
            <a:endParaRPr lang="en-US" sz="1700" smtClean="0"/>
          </a:p>
          <a:p>
            <a:pPr marL="457200" indent="-457200" eaLnBrk="1" hangingPunct="1">
              <a:lnSpc>
                <a:spcPct val="90000"/>
              </a:lnSpc>
            </a:pPr>
            <a:endParaRPr lang="en-US" sz="17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a:xfrm>
            <a:off x="681038" y="731838"/>
            <a:ext cx="7781925" cy="547687"/>
          </a:xfrm>
        </p:spPr>
        <p:txBody>
          <a:bodyPr/>
          <a:lstStyle/>
          <a:p>
            <a:pPr eaLnBrk="1" hangingPunct="1"/>
            <a:r>
              <a:rPr lang="en-US" smtClean="0"/>
              <a:t>CA Class 1 Lab 4</a:t>
            </a:r>
          </a:p>
        </p:txBody>
      </p:sp>
      <p:sp>
        <p:nvSpPr>
          <p:cNvPr id="237570" name="Content Placeholder 2"/>
          <p:cNvSpPr>
            <a:spLocks noGrp="1"/>
          </p:cNvSpPr>
          <p:nvPr>
            <p:ph idx="1"/>
          </p:nvPr>
        </p:nvSpPr>
        <p:spPr>
          <a:xfrm>
            <a:off x="677863" y="1312863"/>
            <a:ext cx="7788275" cy="4679950"/>
          </a:xfrm>
        </p:spPr>
        <p:txBody>
          <a:bodyPr/>
          <a:lstStyle/>
          <a:p>
            <a:pPr marL="457200" indent="-457200" eaLnBrk="1" hangingPunct="1">
              <a:buClr>
                <a:srgbClr val="002B7C"/>
              </a:buClr>
              <a:buFontTx/>
              <a:buAutoNum type="arabicPeriod" startAt="6"/>
            </a:pPr>
            <a:r>
              <a:rPr lang="en-US" smtClean="0"/>
              <a:t>Now we will create an alert in a different way.  Click on the Private Search Standard users Created/Deleted.  Now at the bottom of the screen choose the Alert Tab.  Choose SMTP on the send alert to choices.  Once again fill in </a:t>
            </a:r>
            <a:r>
              <a:rPr lang="en-US" u="sng" smtClean="0">
                <a:hlinkClick r:id="rId3"/>
              </a:rPr>
              <a:t>student@trainxx.ltc.com</a:t>
            </a:r>
            <a:r>
              <a:rPr lang="en-US" smtClean="0"/>
              <a:t>.  Now that that is selected, you can enable the alert.  Now for this one, we will enable the Smart Alert and set it at 3 events in 3 minutes.		</a:t>
            </a:r>
          </a:p>
          <a:p>
            <a:pPr marL="457200" indent="-457200" eaLnBrk="1" hangingPunct="1">
              <a:buClr>
                <a:srgbClr val="002B7C"/>
              </a:buClr>
              <a:buFontTx/>
              <a:buAutoNum type="arabicPeriod" startAt="6"/>
            </a:pPr>
            <a:r>
              <a:rPr lang="en-US" smtClean="0"/>
              <a:t>Save the alert.  Open outlook, and verify that you are connected to Exchange.  Now open an RDC connection back to itarsbxx and run the CA Class – AD Activity.  This should produce some alerts for you.</a:t>
            </a:r>
          </a:p>
          <a:p>
            <a:pPr marL="457200" indent="-457200" eaLnBrk="1" hangingPunct="1">
              <a:buClr>
                <a:srgbClr val="002B7C"/>
              </a:buClr>
              <a:buFontTx/>
              <a:buAutoNum type="arabicPeriod" startAt="6"/>
            </a:pPr>
            <a:r>
              <a:rPr lang="en-US" smtClean="0"/>
              <a:t>Now take the Lab 4 Test.</a:t>
            </a:r>
          </a:p>
          <a:p>
            <a:pPr marL="457200" indent="-457200" eaLnBrk="1" hangingPunct="1"/>
            <a:endParaRPr lang="en-US" smtClean="0"/>
          </a:p>
          <a:p>
            <a:pPr marL="457200" indent="-457200" eaLnBrk="1" hangingPunct="1"/>
            <a:endParaRPr lang="en-US" smtClean="0"/>
          </a:p>
          <a:p>
            <a:pPr marL="457200" indent="-457200" eaLnBrk="1" hangingPunct="1"/>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681038" y="731838"/>
            <a:ext cx="7781925" cy="547687"/>
          </a:xfrm>
        </p:spPr>
        <p:txBody>
          <a:bodyPr/>
          <a:lstStyle/>
          <a:p>
            <a:pPr eaLnBrk="1" hangingPunct="1"/>
            <a:r>
              <a:rPr lang="en-US" smtClean="0"/>
              <a:t>CA Class 1 Active Directory</a:t>
            </a:r>
          </a:p>
        </p:txBody>
      </p:sp>
      <p:sp>
        <p:nvSpPr>
          <p:cNvPr id="3" name="Content Placeholder 2"/>
          <p:cNvSpPr>
            <a:spLocks noGrp="1"/>
          </p:cNvSpPr>
          <p:nvPr>
            <p:ph idx="1"/>
          </p:nvPr>
        </p:nvSpPr>
        <p:spPr>
          <a:xfrm>
            <a:off x="677863" y="1312863"/>
            <a:ext cx="7788275" cy="4679950"/>
          </a:xfrm>
        </p:spPr>
        <p:txBody>
          <a:bodyPr>
            <a:normAutofit fontScale="85000" lnSpcReduction="10000"/>
          </a:bodyPr>
          <a:lstStyle/>
          <a:p>
            <a:pPr eaLnBrk="1" hangingPunct="1">
              <a:buFont typeface="Wingdings" pitchFamily="2" charset="2"/>
              <a:buChar char="ü"/>
              <a:defRPr/>
            </a:pPr>
            <a:endParaRPr lang="en-US" dirty="0" smtClean="0"/>
          </a:p>
          <a:p>
            <a:pPr lvl="1" eaLnBrk="1" hangingPunct="1">
              <a:buFontTx/>
              <a:buNone/>
              <a:defRPr/>
            </a:pPr>
            <a:r>
              <a:rPr lang="en-US" sz="2400" dirty="0" smtClean="0"/>
              <a:t>Active Directory License unlocks several features.</a:t>
            </a:r>
          </a:p>
          <a:p>
            <a:pPr lvl="1" eaLnBrk="1" hangingPunct="1">
              <a:buFont typeface="Arial" pitchFamily="34" charset="0"/>
              <a:buChar char="•"/>
              <a:defRPr/>
            </a:pPr>
            <a:r>
              <a:rPr lang="en-US" sz="2400" dirty="0" smtClean="0"/>
              <a:t>Built-In Active Directory searches</a:t>
            </a:r>
          </a:p>
          <a:p>
            <a:pPr lvl="1" eaLnBrk="1" hangingPunct="1">
              <a:buFont typeface="Arial" pitchFamily="34" charset="0"/>
              <a:buChar char="•"/>
              <a:defRPr/>
            </a:pPr>
            <a:r>
              <a:rPr lang="en-US" sz="2400" dirty="0" smtClean="0"/>
              <a:t>Auditing of Active Directory Events</a:t>
            </a:r>
          </a:p>
          <a:p>
            <a:pPr lvl="1" eaLnBrk="1" hangingPunct="1">
              <a:buFont typeface="Arial" pitchFamily="34" charset="0"/>
              <a:buChar char="•"/>
              <a:defRPr/>
            </a:pPr>
            <a:r>
              <a:rPr lang="en-US" sz="2400" dirty="0" smtClean="0"/>
              <a:t>Auditing of any Active Directory Object</a:t>
            </a:r>
          </a:p>
          <a:p>
            <a:pPr lvl="1" eaLnBrk="1" hangingPunct="1">
              <a:buFont typeface="Arial" pitchFamily="34" charset="0"/>
              <a:buChar char="•"/>
              <a:defRPr/>
            </a:pPr>
            <a:r>
              <a:rPr lang="en-US" sz="2400" dirty="0" smtClean="0"/>
              <a:t>Auditing with specific severity level for any object attribute</a:t>
            </a:r>
          </a:p>
          <a:p>
            <a:pPr lvl="1" eaLnBrk="1" hangingPunct="1">
              <a:buFont typeface="Arial" pitchFamily="34" charset="0"/>
              <a:buChar char="•"/>
              <a:defRPr/>
            </a:pPr>
            <a:r>
              <a:rPr lang="en-US" sz="2400" dirty="0" smtClean="0"/>
              <a:t>Three default audited objects</a:t>
            </a:r>
          </a:p>
          <a:p>
            <a:pPr lvl="2" eaLnBrk="1" hangingPunct="1">
              <a:buFont typeface="Arial" pitchFamily="34" charset="0"/>
              <a:buChar char="•"/>
              <a:defRPr/>
            </a:pPr>
            <a:r>
              <a:rPr lang="en-US" sz="2400" dirty="0" smtClean="0"/>
              <a:t>User</a:t>
            </a:r>
          </a:p>
          <a:p>
            <a:pPr lvl="2" eaLnBrk="1" hangingPunct="1">
              <a:buFont typeface="Arial" pitchFamily="34" charset="0"/>
              <a:buChar char="•"/>
              <a:defRPr/>
            </a:pPr>
            <a:r>
              <a:rPr lang="en-US" sz="2400" dirty="0" smtClean="0"/>
              <a:t>Computer</a:t>
            </a:r>
          </a:p>
          <a:p>
            <a:pPr lvl="2" eaLnBrk="1" hangingPunct="1">
              <a:buFont typeface="Arial" pitchFamily="34" charset="0"/>
              <a:buChar char="•"/>
              <a:defRPr/>
            </a:pPr>
            <a:r>
              <a:rPr lang="en-US" sz="2400" dirty="0" smtClean="0"/>
              <a:t>Group</a:t>
            </a:r>
          </a:p>
          <a:p>
            <a:pPr lvl="1" eaLnBrk="1" hangingPunct="1">
              <a:buFont typeface="Arial" pitchFamily="34" charset="0"/>
              <a:buChar char="•"/>
              <a:defRPr/>
            </a:pPr>
            <a:r>
              <a:rPr lang="en-US" sz="2400" dirty="0" smtClean="0"/>
              <a:t>Default audited attributes are added, removed, moved, and renamed.  These do not show in the Monitored Attributes count.</a:t>
            </a:r>
          </a:p>
          <a:p>
            <a:pPr lvl="1" eaLnBrk="1" hangingPunct="1">
              <a:buFont typeface="Arial" pitchFamily="34" charset="0"/>
              <a:buChar char="•"/>
              <a:defRPr/>
            </a:pPr>
            <a:r>
              <a:rPr lang="en-US" sz="2400" dirty="0" smtClean="0"/>
              <a:t>Ability to protect AD objects.</a:t>
            </a:r>
          </a:p>
          <a:p>
            <a:pPr eaLnBrk="1" hangingPunct="1">
              <a:defRPr/>
            </a:pPr>
            <a:endParaRPr lang="en-US" sz="2400" dirty="0" smtClean="0"/>
          </a:p>
          <a:p>
            <a:pPr eaLnBrk="1" hangingPunct="1">
              <a:defRPr/>
            </a:pPr>
            <a:endParaRPr lang="en-US" dirty="0" smtClean="0"/>
          </a:p>
          <a:p>
            <a:pPr eaLnBrk="1" hangingPunct="1">
              <a:defRPr/>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a:xfrm>
            <a:off x="681038" y="731838"/>
            <a:ext cx="7781925" cy="547687"/>
          </a:xfrm>
        </p:spPr>
        <p:txBody>
          <a:bodyPr/>
          <a:lstStyle/>
          <a:p>
            <a:pPr eaLnBrk="1" hangingPunct="1"/>
            <a:r>
              <a:rPr lang="en-US" smtClean="0"/>
              <a:t>CA Class 1 Active Directory</a:t>
            </a:r>
          </a:p>
        </p:txBody>
      </p:sp>
      <p:sp>
        <p:nvSpPr>
          <p:cNvPr id="241666" name="Content Placeholder 2"/>
          <p:cNvSpPr>
            <a:spLocks noGrp="1"/>
          </p:cNvSpPr>
          <p:nvPr>
            <p:ph idx="1"/>
          </p:nvPr>
        </p:nvSpPr>
        <p:spPr>
          <a:xfrm>
            <a:off x="677863" y="1312863"/>
            <a:ext cx="7788275" cy="4679950"/>
          </a:xfrm>
        </p:spPr>
        <p:txBody>
          <a:bodyPr>
            <a:normAutofit lnSpcReduction="10000"/>
          </a:bodyPr>
          <a:lstStyle/>
          <a:p>
            <a:pPr eaLnBrk="1" hangingPunct="1">
              <a:buFont typeface="Wingdings" pitchFamily="2" charset="2"/>
              <a:buNone/>
            </a:pPr>
            <a:r>
              <a:rPr lang="en-US" sz="2100" smtClean="0"/>
              <a:t>Active Directory protection allows any object in AD to be protected at whatever level you choose.  Some examples are:</a:t>
            </a:r>
          </a:p>
          <a:p>
            <a:pPr lvl="1" eaLnBrk="1" hangingPunct="1">
              <a:buFont typeface="Arial" charset="0"/>
              <a:buChar char="•"/>
            </a:pPr>
            <a:r>
              <a:rPr lang="en-US" sz="1900" smtClean="0"/>
              <a:t>Protect administrative groups from change, except by the specific user</a:t>
            </a:r>
          </a:p>
          <a:p>
            <a:pPr lvl="1" eaLnBrk="1" hangingPunct="1">
              <a:buFont typeface="Arial" charset="0"/>
              <a:buChar char="•"/>
            </a:pPr>
            <a:r>
              <a:rPr lang="en-US" sz="1900" smtClean="0"/>
              <a:t>Protect specific OUs from accidental deletion.</a:t>
            </a:r>
          </a:p>
          <a:p>
            <a:pPr lvl="1" eaLnBrk="1" hangingPunct="1">
              <a:buFont typeface="Arial" charset="0"/>
              <a:buChar char="•"/>
            </a:pPr>
            <a:r>
              <a:rPr lang="en-US" sz="1900" smtClean="0"/>
              <a:t>Protect specific objects attributes from being changed.</a:t>
            </a:r>
          </a:p>
          <a:p>
            <a:pPr eaLnBrk="1" hangingPunct="1">
              <a:buFontTx/>
              <a:buNone/>
            </a:pPr>
            <a:r>
              <a:rPr lang="en-US" sz="2100" smtClean="0"/>
              <a:t>A Few items to keep in mind when protecting objects:</a:t>
            </a:r>
          </a:p>
          <a:p>
            <a:pPr lvl="1" eaLnBrk="1" hangingPunct="1">
              <a:buFont typeface="Arial" charset="0"/>
              <a:buChar char="•"/>
            </a:pPr>
            <a:r>
              <a:rPr lang="en-US" sz="1900" smtClean="0"/>
              <a:t>Protecting all objects is NOT standard practice.</a:t>
            </a:r>
          </a:p>
          <a:p>
            <a:pPr lvl="1" eaLnBrk="1" hangingPunct="1">
              <a:buFont typeface="Arial" charset="0"/>
              <a:buChar char="•"/>
            </a:pPr>
            <a:r>
              <a:rPr lang="en-US" sz="1900" smtClean="0"/>
              <a:t>Lock only critical objects.</a:t>
            </a:r>
          </a:p>
          <a:p>
            <a:pPr lvl="1" eaLnBrk="1" hangingPunct="1">
              <a:buFont typeface="Arial" charset="0"/>
              <a:buChar char="•"/>
            </a:pPr>
            <a:r>
              <a:rPr lang="en-US" sz="1900" smtClean="0"/>
              <a:t>User objects need some attributes updated for normal operation.</a:t>
            </a:r>
          </a:p>
          <a:p>
            <a:pPr lvl="1" eaLnBrk="1" hangingPunct="1">
              <a:buFont typeface="Arial" charset="0"/>
              <a:buChar char="•"/>
            </a:pPr>
            <a:r>
              <a:rPr lang="en-US" sz="1900" smtClean="0"/>
              <a:t>Protecting a user object does not keep a user from being added to a group.</a:t>
            </a:r>
          </a:p>
          <a:p>
            <a:pPr eaLnBrk="1" hangingPunct="1"/>
            <a:endParaRPr lang="en-US" sz="1900" smtClean="0"/>
          </a:p>
          <a:p>
            <a:pPr eaLnBrk="1" hangingPunct="1"/>
            <a:endParaRPr lang="en-US" sz="1900" smtClean="0"/>
          </a:p>
          <a:p>
            <a:pPr eaLnBrk="1" hangingPunct="1"/>
            <a:endParaRPr lang="en-US" sz="19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1038" y="731838"/>
            <a:ext cx="7781925" cy="547687"/>
          </a:xfrm>
        </p:spPr>
        <p:txBody>
          <a:bodyPr/>
          <a:lstStyle/>
          <a:p>
            <a:pPr eaLnBrk="1" hangingPunct="1"/>
            <a:r>
              <a:rPr lang="en-US" smtClean="0"/>
              <a:t>CA Class 1 LAB 1</a:t>
            </a:r>
          </a:p>
        </p:txBody>
      </p:sp>
      <p:sp>
        <p:nvSpPr>
          <p:cNvPr id="19458" name="Content Placeholder 2"/>
          <p:cNvSpPr>
            <a:spLocks noGrp="1"/>
          </p:cNvSpPr>
          <p:nvPr>
            <p:ph idx="1"/>
          </p:nvPr>
        </p:nvSpPr>
        <p:spPr>
          <a:xfrm>
            <a:off x="677863" y="1312863"/>
            <a:ext cx="7788275" cy="4679950"/>
          </a:xfrm>
        </p:spPr>
        <p:txBody>
          <a:bodyPr/>
          <a:lstStyle/>
          <a:p>
            <a:pPr eaLnBrk="1" hangingPunct="1">
              <a:lnSpc>
                <a:spcPct val="80000"/>
              </a:lnSpc>
            </a:pPr>
            <a:endParaRPr lang="en-US" sz="1700" smtClean="0"/>
          </a:p>
          <a:p>
            <a:pPr eaLnBrk="1" hangingPunct="1">
              <a:lnSpc>
                <a:spcPct val="80000"/>
              </a:lnSpc>
              <a:buClr>
                <a:srgbClr val="002B7C"/>
              </a:buClr>
            </a:pPr>
            <a:r>
              <a:rPr lang="en-US" sz="1700" smtClean="0"/>
              <a:t>Login to the computer you have been assigned</a:t>
            </a:r>
          </a:p>
          <a:p>
            <a:pPr eaLnBrk="1" hangingPunct="1">
              <a:lnSpc>
                <a:spcPct val="80000"/>
              </a:lnSpc>
              <a:buClr>
                <a:srgbClr val="002B7C"/>
              </a:buClr>
              <a:buFontTx/>
              <a:buNone/>
            </a:pPr>
            <a:endParaRPr lang="en-US" sz="1700" smtClean="0"/>
          </a:p>
          <a:p>
            <a:pPr eaLnBrk="1" hangingPunct="1">
              <a:lnSpc>
                <a:spcPct val="80000"/>
              </a:lnSpc>
              <a:buClr>
                <a:srgbClr val="002B7C"/>
              </a:buClr>
            </a:pPr>
            <a:r>
              <a:rPr lang="en-US" sz="1700" smtClean="0"/>
              <a:t>Go to the folder on your desktop entitled CA Class 1</a:t>
            </a:r>
          </a:p>
          <a:p>
            <a:pPr eaLnBrk="1" hangingPunct="1">
              <a:lnSpc>
                <a:spcPct val="80000"/>
              </a:lnSpc>
              <a:buClr>
                <a:srgbClr val="002B7C"/>
              </a:buClr>
              <a:buFontTx/>
              <a:buNone/>
            </a:pPr>
            <a:endParaRPr lang="en-US" sz="1700" smtClean="0"/>
          </a:p>
          <a:p>
            <a:pPr eaLnBrk="1" hangingPunct="1">
              <a:lnSpc>
                <a:spcPct val="80000"/>
              </a:lnSpc>
              <a:buClr>
                <a:srgbClr val="002B7C"/>
              </a:buClr>
            </a:pPr>
            <a:r>
              <a:rPr lang="en-US" sz="1700" smtClean="0"/>
              <a:t>Open the document called Lab1Guide.pdf and follow the instructions.</a:t>
            </a:r>
          </a:p>
          <a:p>
            <a:pPr lvl="1" eaLnBrk="1" hangingPunct="1">
              <a:lnSpc>
                <a:spcPct val="80000"/>
              </a:lnSpc>
              <a:buClr>
                <a:srgbClr val="002B7C"/>
              </a:buClr>
            </a:pPr>
            <a:r>
              <a:rPr lang="en-US" sz="1500" smtClean="0"/>
              <a:t>In the event you are unsure about how to execute a particular lab exercise we have also included a reference sheet for each lab showing graphically what is being asked for.</a:t>
            </a:r>
          </a:p>
          <a:p>
            <a:pPr eaLnBrk="1" hangingPunct="1">
              <a:lnSpc>
                <a:spcPct val="80000"/>
              </a:lnSpc>
              <a:buClr>
                <a:srgbClr val="002B7C"/>
              </a:buClr>
            </a:pPr>
            <a:endParaRPr lang="en-US" sz="1700" smtClean="0"/>
          </a:p>
          <a:p>
            <a:pPr eaLnBrk="1" hangingPunct="1">
              <a:lnSpc>
                <a:spcPct val="80000"/>
              </a:lnSpc>
              <a:buClr>
                <a:srgbClr val="002B7C"/>
              </a:buClr>
            </a:pPr>
            <a:r>
              <a:rPr lang="en-US" sz="1700" smtClean="0"/>
              <a:t>During the lab I will visit each student’s session to ensure all is going well and there are no questions.</a:t>
            </a:r>
          </a:p>
          <a:p>
            <a:pPr eaLnBrk="1" hangingPunct="1">
              <a:lnSpc>
                <a:spcPct val="80000"/>
              </a:lnSpc>
              <a:buClr>
                <a:srgbClr val="002B7C"/>
              </a:buClr>
              <a:buFontTx/>
              <a:buNone/>
            </a:pPr>
            <a:endParaRPr lang="en-US" sz="1700" smtClean="0"/>
          </a:p>
          <a:p>
            <a:pPr eaLnBrk="1" hangingPunct="1">
              <a:lnSpc>
                <a:spcPct val="80000"/>
              </a:lnSpc>
              <a:buClr>
                <a:srgbClr val="002B7C"/>
              </a:buClr>
            </a:pPr>
            <a:r>
              <a:rPr lang="en-US" sz="1700" smtClean="0"/>
              <a:t>If you have a question while I am helping someone else click on the icon at the front right corner of your screen (see example below), hit chat, and I will answer / rejoin you shortly.</a:t>
            </a:r>
          </a:p>
          <a:p>
            <a:pPr eaLnBrk="1" hangingPunct="1">
              <a:lnSpc>
                <a:spcPct val="80000"/>
              </a:lnSpc>
              <a:buClr>
                <a:srgbClr val="002B7C"/>
              </a:buClr>
              <a:buFontTx/>
              <a:buNone/>
            </a:pPr>
            <a:endParaRPr lang="en-US" sz="1700" smtClean="0"/>
          </a:p>
          <a:p>
            <a:pPr eaLnBrk="1" hangingPunct="1">
              <a:lnSpc>
                <a:spcPct val="80000"/>
              </a:lnSpc>
              <a:buFontTx/>
              <a:buNone/>
            </a:pPr>
            <a:endParaRPr lang="en-US" sz="1700" smtClean="0"/>
          </a:p>
          <a:p>
            <a:pPr eaLnBrk="1" hangingPunct="1">
              <a:lnSpc>
                <a:spcPct val="80000"/>
              </a:lnSpc>
              <a:buFontTx/>
              <a:buNone/>
            </a:pPr>
            <a:r>
              <a:rPr lang="en-US" sz="1700" smtClean="0"/>
              <a:t>Lab Time 30 minutes</a:t>
            </a:r>
          </a:p>
        </p:txBody>
      </p:sp>
      <p:pic>
        <p:nvPicPr>
          <p:cNvPr id="19459" name="Picture 6" descr="1-6-2010 3-15-56 PM.png"/>
          <p:cNvPicPr>
            <a:picLocks noChangeAspect="1"/>
          </p:cNvPicPr>
          <p:nvPr/>
        </p:nvPicPr>
        <p:blipFill>
          <a:blip r:embed="rId3"/>
          <a:srcRect/>
          <a:stretch>
            <a:fillRect/>
          </a:stretch>
        </p:blipFill>
        <p:spPr bwMode="auto">
          <a:xfrm>
            <a:off x="5803900" y="5145088"/>
            <a:ext cx="20955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a:xfrm>
            <a:off x="681038" y="731838"/>
            <a:ext cx="7781925" cy="547687"/>
          </a:xfrm>
        </p:spPr>
        <p:txBody>
          <a:bodyPr/>
          <a:lstStyle/>
          <a:p>
            <a:pPr eaLnBrk="1" hangingPunct="1"/>
            <a:r>
              <a:rPr lang="en-US" smtClean="0"/>
              <a:t>CA Class 1 Active Directory</a:t>
            </a:r>
          </a:p>
        </p:txBody>
      </p:sp>
      <p:sp>
        <p:nvSpPr>
          <p:cNvPr id="243714" name="Content Placeholder 2"/>
          <p:cNvSpPr>
            <a:spLocks noGrp="1"/>
          </p:cNvSpPr>
          <p:nvPr>
            <p:ph idx="1"/>
          </p:nvPr>
        </p:nvSpPr>
        <p:spPr>
          <a:xfrm>
            <a:off x="677863" y="1312863"/>
            <a:ext cx="7788275" cy="4679950"/>
          </a:xfrm>
        </p:spPr>
        <p:txBody>
          <a:bodyPr/>
          <a:lstStyle/>
          <a:p>
            <a:pPr eaLnBrk="1" hangingPunct="1">
              <a:buFontTx/>
              <a:buNone/>
            </a:pPr>
            <a:r>
              <a:rPr lang="en-US" smtClean="0"/>
              <a:t>Default Setup</a:t>
            </a:r>
          </a:p>
          <a:p>
            <a:pPr lvl="1" eaLnBrk="1" hangingPunct="1">
              <a:buFontTx/>
              <a:buNone/>
            </a:pPr>
            <a:endParaRPr lang="en-US" smtClean="0"/>
          </a:p>
          <a:p>
            <a:pPr eaLnBrk="1" hangingPunct="1"/>
            <a:endParaRPr lang="en-US" smtClean="0"/>
          </a:p>
          <a:p>
            <a:pPr eaLnBrk="1" hangingPunct="1"/>
            <a:endParaRPr lang="en-US" smtClean="0"/>
          </a:p>
          <a:p>
            <a:pPr eaLnBrk="1" hangingPunct="1"/>
            <a:endParaRPr lang="en-US" smtClean="0"/>
          </a:p>
        </p:txBody>
      </p:sp>
      <p:pic>
        <p:nvPicPr>
          <p:cNvPr id="243715" name="Picture 3"/>
          <p:cNvPicPr>
            <a:picLocks noChangeAspect="1" noChangeArrowheads="1"/>
          </p:cNvPicPr>
          <p:nvPr/>
        </p:nvPicPr>
        <p:blipFill>
          <a:blip r:embed="rId3"/>
          <a:srcRect/>
          <a:stretch>
            <a:fillRect/>
          </a:stretch>
        </p:blipFill>
        <p:spPr bwMode="auto">
          <a:xfrm>
            <a:off x="1162050" y="1797050"/>
            <a:ext cx="6835775" cy="434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a:xfrm>
            <a:off x="681038" y="731838"/>
            <a:ext cx="7781925" cy="547687"/>
          </a:xfrm>
        </p:spPr>
        <p:txBody>
          <a:bodyPr/>
          <a:lstStyle/>
          <a:p>
            <a:pPr eaLnBrk="1" hangingPunct="1"/>
            <a:r>
              <a:rPr lang="en-US" smtClean="0"/>
              <a:t>CA Class 1 Lab 5</a:t>
            </a:r>
          </a:p>
        </p:txBody>
      </p:sp>
      <p:sp>
        <p:nvSpPr>
          <p:cNvPr id="245762" name="Content Placeholder 2"/>
          <p:cNvSpPr>
            <a:spLocks noGrp="1"/>
          </p:cNvSpPr>
          <p:nvPr>
            <p:ph idx="1"/>
          </p:nvPr>
        </p:nvSpPr>
        <p:spPr>
          <a:xfrm>
            <a:off x="677863" y="1312863"/>
            <a:ext cx="7788275" cy="4679950"/>
          </a:xfrm>
        </p:spPr>
        <p:txBody>
          <a:bodyPr>
            <a:normAutofit lnSpcReduction="10000"/>
          </a:bodyPr>
          <a:lstStyle/>
          <a:p>
            <a:pPr marL="381000" indent="-381000" eaLnBrk="1" hangingPunct="1">
              <a:lnSpc>
                <a:spcPct val="80000"/>
              </a:lnSpc>
              <a:buFontTx/>
              <a:buNone/>
            </a:pPr>
            <a:r>
              <a:rPr lang="en-US" sz="1700" b="1" smtClean="0"/>
              <a:t>AD Auditing</a:t>
            </a:r>
          </a:p>
          <a:p>
            <a:pPr marL="381000" indent="-381000" eaLnBrk="1" hangingPunct="1">
              <a:lnSpc>
                <a:spcPct val="80000"/>
              </a:lnSpc>
              <a:spcAft>
                <a:spcPct val="20000"/>
              </a:spcAft>
              <a:buClr>
                <a:srgbClr val="002B7C"/>
              </a:buClr>
              <a:buFontTx/>
              <a:buAutoNum type="arabicPeriod"/>
            </a:pPr>
            <a:r>
              <a:rPr lang="en-US" sz="1700" smtClean="0"/>
              <a:t>Open ChangeAuditor Client.  If the “Administration Tasks” tab is not available click View-&gt;Administration.  In the Administration Tasks tab; Click on Active Directory under Auditing. You can then view the currently audited object classes, along with the number of monitored attributes.</a:t>
            </a:r>
          </a:p>
          <a:p>
            <a:pPr marL="381000" indent="-381000" eaLnBrk="1" hangingPunct="1">
              <a:lnSpc>
                <a:spcPct val="80000"/>
              </a:lnSpc>
              <a:spcAft>
                <a:spcPct val="20000"/>
              </a:spcAft>
              <a:buClr>
                <a:srgbClr val="002B7C"/>
              </a:buClr>
              <a:buFontTx/>
              <a:buAutoNum type="arabicPeriod"/>
            </a:pPr>
            <a:r>
              <a:rPr lang="en-US" sz="1700" smtClean="0"/>
              <a:t>Prior to making any changes, we want to verify what we receive currently.  First, right click on the ADUC shortcut on the desktop and choose run as…  Select the radio button beside “The following user” and then enter the credentials username trainxx\admin password leadthem.</a:t>
            </a:r>
          </a:p>
          <a:p>
            <a:pPr marL="381000" indent="-381000" eaLnBrk="1" hangingPunct="1">
              <a:lnSpc>
                <a:spcPct val="80000"/>
              </a:lnSpc>
              <a:spcAft>
                <a:spcPct val="20000"/>
              </a:spcAft>
              <a:buClr>
                <a:srgbClr val="002B7C"/>
              </a:buClr>
              <a:buFontTx/>
              <a:buAutoNum type="arabicPeriod"/>
            </a:pPr>
            <a:r>
              <a:rPr lang="en-US" sz="1700" smtClean="0"/>
              <a:t>Once ADUC is open; right click on the Admin OU and choose New -&gt; Contact and create a new user named Test User.			</a:t>
            </a:r>
          </a:p>
          <a:p>
            <a:pPr marL="381000" indent="-381000" eaLnBrk="1" hangingPunct="1">
              <a:lnSpc>
                <a:spcPct val="80000"/>
              </a:lnSpc>
              <a:spcAft>
                <a:spcPct val="20000"/>
              </a:spcAft>
              <a:buClr>
                <a:srgbClr val="002B7C"/>
              </a:buClr>
              <a:buFontTx/>
              <a:buAutoNum type="arabicPeriod"/>
            </a:pPr>
            <a:r>
              <a:rPr lang="en-US" sz="1700" smtClean="0"/>
              <a:t>Let’s create a quick custom search to look for contacts.  Create a new search and go to the What tab.  Here click on Add and choose the event class contact changed.</a:t>
            </a:r>
          </a:p>
          <a:p>
            <a:pPr marL="381000" indent="-381000" eaLnBrk="1" hangingPunct="1">
              <a:lnSpc>
                <a:spcPct val="80000"/>
              </a:lnSpc>
              <a:spcAft>
                <a:spcPct val="20000"/>
              </a:spcAft>
              <a:buClr>
                <a:srgbClr val="002B7C"/>
              </a:buClr>
              <a:buFontTx/>
              <a:buAutoNum type="arabicPeriod"/>
            </a:pPr>
            <a:r>
              <a:rPr lang="en-US" sz="1700" smtClean="0"/>
              <a:t>Once complete save and run to get no results.</a:t>
            </a:r>
          </a:p>
          <a:p>
            <a:pPr marL="381000" indent="-381000" eaLnBrk="1" hangingPunct="1">
              <a:lnSpc>
                <a:spcPct val="80000"/>
              </a:lnSpc>
              <a:spcAft>
                <a:spcPct val="20000"/>
              </a:spcAft>
              <a:buClr>
                <a:srgbClr val="002B7C"/>
              </a:buClr>
              <a:buFontTx/>
              <a:buAutoNum type="arabicPeriod"/>
            </a:pPr>
            <a:r>
              <a:rPr lang="en-US" sz="1700" smtClean="0"/>
              <a:t>Now switch to the “Administration Tasks” tab, and click Add from the Active Directory screen.  We will leave Enterprise selected and click Next.</a:t>
            </a:r>
          </a:p>
          <a:p>
            <a:pPr marL="381000" indent="-381000" eaLnBrk="1" hangingPunct="1">
              <a:lnSpc>
                <a:spcPct val="80000"/>
              </a:lnSpc>
              <a:spcAft>
                <a:spcPct val="20000"/>
              </a:spcAft>
              <a:buClr>
                <a:srgbClr val="002B7C"/>
              </a:buClr>
              <a:buFontTx/>
              <a:buAutoNum type="arabicPeriod"/>
            </a:pPr>
            <a:r>
              <a:rPr lang="en-US" sz="1700" smtClean="0"/>
              <a:t>From the “UnAudited Object Class” list choose the contact class and click Add, then Finish.</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681038" y="731838"/>
            <a:ext cx="7781925" cy="547687"/>
          </a:xfrm>
        </p:spPr>
        <p:txBody>
          <a:bodyPr/>
          <a:lstStyle/>
          <a:p>
            <a:pPr eaLnBrk="1" hangingPunct="1"/>
            <a:r>
              <a:rPr lang="en-US" smtClean="0"/>
              <a:t>CA Class 1 Lab 5</a:t>
            </a:r>
          </a:p>
        </p:txBody>
      </p:sp>
      <p:sp>
        <p:nvSpPr>
          <p:cNvPr id="247810" name="Content Placeholder 2"/>
          <p:cNvSpPr>
            <a:spLocks noGrp="1"/>
          </p:cNvSpPr>
          <p:nvPr>
            <p:ph idx="1"/>
          </p:nvPr>
        </p:nvSpPr>
        <p:spPr>
          <a:xfrm>
            <a:off x="677863" y="1312863"/>
            <a:ext cx="7788275" cy="4679950"/>
          </a:xfrm>
        </p:spPr>
        <p:txBody>
          <a:bodyPr/>
          <a:lstStyle/>
          <a:p>
            <a:pPr marL="457200" indent="-457200" eaLnBrk="1" hangingPunct="1">
              <a:lnSpc>
                <a:spcPct val="90000"/>
              </a:lnSpc>
              <a:buClr>
                <a:srgbClr val="002B7C"/>
              </a:buClr>
              <a:buFontTx/>
              <a:buAutoNum type="arabicPeriod" startAt="8"/>
            </a:pPr>
            <a:r>
              <a:rPr lang="en-US" sz="1700" smtClean="0"/>
              <a:t>Now switch back to ADUC and remove the Test User contact that you created previously.</a:t>
            </a:r>
          </a:p>
          <a:p>
            <a:pPr marL="457200" indent="-457200" eaLnBrk="1" hangingPunct="1">
              <a:lnSpc>
                <a:spcPct val="90000"/>
              </a:lnSpc>
              <a:buClr>
                <a:srgbClr val="002B7C"/>
              </a:buClr>
              <a:buFontTx/>
              <a:buAutoNum type="arabicPeriod" startAt="8"/>
            </a:pPr>
            <a:r>
              <a:rPr lang="en-US" sz="1700" smtClean="0"/>
              <a:t>Now re-run our new search and you should receive some results.</a:t>
            </a:r>
          </a:p>
          <a:p>
            <a:pPr marL="457200" indent="-457200" eaLnBrk="1" hangingPunct="1">
              <a:lnSpc>
                <a:spcPct val="90000"/>
              </a:lnSpc>
              <a:buClr>
                <a:srgbClr val="002B7C"/>
              </a:buClr>
              <a:buFontTx/>
              <a:buAutoNum type="arabicPeriod" startAt="8"/>
            </a:pPr>
            <a:r>
              <a:rPr lang="en-US" sz="1700" smtClean="0"/>
              <a:t>Additional work can be done by adding a specific attribute to monitor.  Let’s go back to the Administration Tasks tab.  Here choose Attribute listed below Active Directory.  Now select User from the top group and then select physicalDeliveryOfficeLocation from the Unmonitored Attribute list.  Once selected choose Add and change the severity to High.</a:t>
            </a:r>
          </a:p>
          <a:p>
            <a:pPr marL="457200" indent="-457200" eaLnBrk="1" hangingPunct="1">
              <a:lnSpc>
                <a:spcPct val="90000"/>
              </a:lnSpc>
              <a:buClr>
                <a:srgbClr val="002B7C"/>
              </a:buClr>
              <a:buFontTx/>
              <a:buAutoNum type="arabicPeriod" startAt="8"/>
            </a:pPr>
            <a:r>
              <a:rPr lang="en-US" sz="1700" smtClean="0"/>
              <a:t>Now switch back to ADUC and find a user account.  Once there, double click the user account and change or create the value for Office on the general tab.</a:t>
            </a:r>
          </a:p>
          <a:p>
            <a:pPr marL="457200" indent="-457200" eaLnBrk="1" hangingPunct="1">
              <a:lnSpc>
                <a:spcPct val="90000"/>
              </a:lnSpc>
              <a:buClr>
                <a:srgbClr val="002B7C"/>
              </a:buClr>
              <a:buFontTx/>
              <a:buAutoNum type="arabicPeriod" startAt="8"/>
            </a:pPr>
            <a:r>
              <a:rPr lang="en-US" sz="1700" smtClean="0"/>
              <a:t>A check back at the Overview screen displays the High severity change.</a:t>
            </a:r>
          </a:p>
          <a:p>
            <a:pPr marL="457200" indent="-457200" eaLnBrk="1" hangingPunct="1">
              <a:lnSpc>
                <a:spcPct val="90000"/>
              </a:lnSpc>
              <a:buClr>
                <a:srgbClr val="002B7C"/>
              </a:buClr>
              <a:buFontTx/>
              <a:buNone/>
            </a:pPr>
            <a:r>
              <a:rPr lang="en-US" sz="1700" b="1" smtClean="0"/>
              <a:t>AD Protection</a:t>
            </a:r>
          </a:p>
          <a:p>
            <a:pPr marL="457200" indent="-457200" eaLnBrk="1" hangingPunct="1">
              <a:lnSpc>
                <a:spcPct val="90000"/>
              </a:lnSpc>
              <a:buClr>
                <a:srgbClr val="002B7C"/>
              </a:buClr>
              <a:buFontTx/>
              <a:buAutoNum type="arabicPeriod"/>
            </a:pPr>
            <a:r>
              <a:rPr lang="en-US" sz="1700" smtClean="0"/>
              <a:t>Back to the Administration Tasks tab.  Here select Active Directory from the Protection Section.  The right pane will be empty.  Choose Add.  You will need to name the template that you are creating, so call it DA.  Once named, traverse AD to find the Domain Admins group (Users\Domain Admins).  Select it and hit Add.</a:t>
            </a:r>
          </a:p>
          <a:p>
            <a:pPr marL="457200" indent="-457200" eaLnBrk="1" hangingPunct="1">
              <a:lnSpc>
                <a:spcPct val="90000"/>
              </a:lnSpc>
            </a:pPr>
            <a:endParaRPr lang="en-US" sz="1700" smtClean="0"/>
          </a:p>
          <a:p>
            <a:pPr marL="457200" indent="-457200" eaLnBrk="1" hangingPunct="1">
              <a:lnSpc>
                <a:spcPct val="90000"/>
              </a:lnSpc>
            </a:pPr>
            <a:endParaRPr lang="en-US" sz="1700" smtClean="0"/>
          </a:p>
          <a:p>
            <a:pPr marL="457200" indent="-457200" eaLnBrk="1" hangingPunct="1">
              <a:lnSpc>
                <a:spcPct val="90000"/>
              </a:lnSpc>
            </a:pPr>
            <a:endParaRPr lang="en-US" sz="17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a:xfrm>
            <a:off x="681038" y="731838"/>
            <a:ext cx="7781925" cy="547687"/>
          </a:xfrm>
        </p:spPr>
        <p:txBody>
          <a:bodyPr/>
          <a:lstStyle/>
          <a:p>
            <a:pPr eaLnBrk="1" hangingPunct="1"/>
            <a:r>
              <a:rPr lang="en-US" smtClean="0"/>
              <a:t>CA Class 1 Lab 5</a:t>
            </a:r>
          </a:p>
        </p:txBody>
      </p:sp>
      <p:sp>
        <p:nvSpPr>
          <p:cNvPr id="249858" name="Content Placeholder 2"/>
          <p:cNvSpPr>
            <a:spLocks noGrp="1"/>
          </p:cNvSpPr>
          <p:nvPr>
            <p:ph idx="1"/>
          </p:nvPr>
        </p:nvSpPr>
        <p:spPr>
          <a:xfrm>
            <a:off x="677863" y="1312863"/>
            <a:ext cx="7788275" cy="4679950"/>
          </a:xfrm>
        </p:spPr>
        <p:txBody>
          <a:bodyPr/>
          <a:lstStyle/>
          <a:p>
            <a:pPr marL="457200" indent="-457200" eaLnBrk="1" hangingPunct="1">
              <a:lnSpc>
                <a:spcPct val="90000"/>
              </a:lnSpc>
              <a:spcAft>
                <a:spcPct val="20000"/>
              </a:spcAft>
              <a:buClr>
                <a:srgbClr val="002B7C"/>
              </a:buClr>
              <a:buFontTx/>
              <a:buAutoNum type="arabicPeriod" startAt="2"/>
            </a:pPr>
            <a:r>
              <a:rPr lang="en-US" sz="1900" smtClean="0"/>
              <a:t>Choose Next.  Now change the radio button from All Attributes to Only Selected.  From the Attributes list choose member and click Add.</a:t>
            </a:r>
          </a:p>
          <a:p>
            <a:pPr marL="457200" indent="-457200" eaLnBrk="1" hangingPunct="1">
              <a:lnSpc>
                <a:spcPct val="90000"/>
              </a:lnSpc>
              <a:spcAft>
                <a:spcPct val="20000"/>
              </a:spcAft>
              <a:buClr>
                <a:srgbClr val="002B7C"/>
              </a:buClr>
              <a:buFontTx/>
              <a:buAutoNum type="arabicPeriod" startAt="2"/>
            </a:pPr>
            <a:r>
              <a:rPr lang="en-US" sz="1900" smtClean="0"/>
              <a:t>For the moment we will leave the Allowed accounts screen blank.  So now click Finish.</a:t>
            </a:r>
          </a:p>
          <a:p>
            <a:pPr marL="457200" indent="-457200" eaLnBrk="1" hangingPunct="1">
              <a:lnSpc>
                <a:spcPct val="90000"/>
              </a:lnSpc>
              <a:spcAft>
                <a:spcPct val="20000"/>
              </a:spcAft>
              <a:buClr>
                <a:srgbClr val="002B7C"/>
              </a:buClr>
              <a:buFontTx/>
              <a:buAutoNum type="arabicPeriod" startAt="2"/>
            </a:pPr>
            <a:r>
              <a:rPr lang="en-US" sz="1900" smtClean="0"/>
              <a:t>With the protection in place, go to ADUC and attempt to add a user to the Domain Admins group.				</a:t>
            </a:r>
          </a:p>
          <a:p>
            <a:pPr marL="457200" indent="-457200" eaLnBrk="1" hangingPunct="1">
              <a:lnSpc>
                <a:spcPct val="90000"/>
              </a:lnSpc>
              <a:spcAft>
                <a:spcPct val="20000"/>
              </a:spcAft>
              <a:buClr>
                <a:srgbClr val="002B7C"/>
              </a:buClr>
              <a:buFontTx/>
              <a:buAutoNum type="arabicPeriod" startAt="2"/>
            </a:pPr>
            <a:r>
              <a:rPr lang="en-US" sz="1900" smtClean="0"/>
              <a:t>Now add an authorized account.  Highlight DA and click Edit.</a:t>
            </a:r>
          </a:p>
          <a:p>
            <a:pPr marL="457200" indent="-457200" eaLnBrk="1" hangingPunct="1">
              <a:lnSpc>
                <a:spcPct val="90000"/>
              </a:lnSpc>
              <a:spcAft>
                <a:spcPct val="20000"/>
              </a:spcAft>
              <a:buClr>
                <a:srgbClr val="002B7C"/>
              </a:buClr>
              <a:buFontTx/>
              <a:buAutoNum type="arabicPeriod" startAt="2"/>
            </a:pPr>
            <a:r>
              <a:rPr lang="en-US" sz="1900" smtClean="0"/>
              <a:t>Click Next. Then Next. Now choose the admin account from the tree view.  Admin\Service Accounts\admin.  Once selected click Add and finish.</a:t>
            </a:r>
          </a:p>
          <a:p>
            <a:pPr marL="457200" indent="-457200" eaLnBrk="1" hangingPunct="1">
              <a:lnSpc>
                <a:spcPct val="90000"/>
              </a:lnSpc>
              <a:spcAft>
                <a:spcPct val="20000"/>
              </a:spcAft>
              <a:buClr>
                <a:srgbClr val="002B7C"/>
              </a:buClr>
              <a:buFontTx/>
              <a:buAutoNum type="arabicPeriod" startAt="2"/>
            </a:pPr>
            <a:r>
              <a:rPr lang="en-US" sz="1900" smtClean="0"/>
              <a:t>Once complete go back to ADUC and try again.</a:t>
            </a:r>
          </a:p>
          <a:p>
            <a:pPr marL="457200" indent="-457200" eaLnBrk="1" hangingPunct="1">
              <a:lnSpc>
                <a:spcPct val="90000"/>
              </a:lnSpc>
              <a:spcAft>
                <a:spcPct val="20000"/>
              </a:spcAft>
              <a:buClr>
                <a:srgbClr val="002B7C"/>
              </a:buClr>
              <a:buFontTx/>
              <a:buAutoNum type="arabicPeriod" startAt="2"/>
            </a:pPr>
            <a:r>
              <a:rPr lang="en-US" sz="1900" smtClean="0"/>
              <a:t>Please remove the account now.	</a:t>
            </a:r>
          </a:p>
          <a:p>
            <a:pPr marL="457200" indent="-457200" eaLnBrk="1" hangingPunct="1">
              <a:lnSpc>
                <a:spcPct val="90000"/>
              </a:lnSpc>
              <a:spcAft>
                <a:spcPct val="20000"/>
              </a:spcAft>
              <a:buClr>
                <a:srgbClr val="002B7C"/>
              </a:buClr>
              <a:buFontTx/>
              <a:buAutoNum type="arabicPeriod" startAt="2"/>
            </a:pPr>
            <a:r>
              <a:rPr lang="en-US" sz="1900" smtClean="0"/>
              <a:t>Now take the Lab 5 test.</a:t>
            </a:r>
          </a:p>
          <a:p>
            <a:pPr marL="800100" lvl="1" indent="-342900" eaLnBrk="1" hangingPunct="1">
              <a:lnSpc>
                <a:spcPct val="90000"/>
              </a:lnSpc>
              <a:buFontTx/>
              <a:buAutoNum type="arabicPeriod" startAt="2"/>
            </a:pPr>
            <a:endParaRPr lang="en-US" sz="1700" smtClean="0"/>
          </a:p>
          <a:p>
            <a:pPr marL="457200" indent="-457200" eaLnBrk="1" hangingPunct="1">
              <a:lnSpc>
                <a:spcPct val="90000"/>
              </a:lnSpc>
            </a:pPr>
            <a:endParaRPr lang="en-US" sz="1900" smtClean="0"/>
          </a:p>
          <a:p>
            <a:pPr marL="457200" indent="-457200" eaLnBrk="1" hangingPunct="1">
              <a:lnSpc>
                <a:spcPct val="90000"/>
              </a:lnSpc>
            </a:pPr>
            <a:endParaRPr lang="en-US" sz="1900" smtClean="0"/>
          </a:p>
          <a:p>
            <a:pPr marL="457200" indent="-457200" eaLnBrk="1" hangingPunct="1">
              <a:lnSpc>
                <a:spcPct val="90000"/>
              </a:lnSpc>
            </a:pPr>
            <a:endParaRPr lang="en-US" sz="19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a:xfrm>
            <a:off x="681038" y="731838"/>
            <a:ext cx="7781925" cy="547687"/>
          </a:xfrm>
        </p:spPr>
        <p:txBody>
          <a:bodyPr/>
          <a:lstStyle/>
          <a:p>
            <a:pPr eaLnBrk="1" hangingPunct="1"/>
            <a:r>
              <a:rPr lang="en-US" smtClean="0"/>
              <a:t>CA Class 1 Exchange</a:t>
            </a:r>
          </a:p>
        </p:txBody>
      </p:sp>
      <p:sp>
        <p:nvSpPr>
          <p:cNvPr id="251906" name="Content Placeholder 2"/>
          <p:cNvSpPr>
            <a:spLocks noGrp="1"/>
          </p:cNvSpPr>
          <p:nvPr>
            <p:ph idx="1"/>
          </p:nvPr>
        </p:nvSpPr>
        <p:spPr>
          <a:xfrm>
            <a:off x="677863" y="1312863"/>
            <a:ext cx="7788275" cy="4679950"/>
          </a:xfrm>
        </p:spPr>
        <p:txBody>
          <a:bodyPr/>
          <a:lstStyle/>
          <a:p>
            <a:pPr eaLnBrk="1" hangingPunct="1">
              <a:buFont typeface="Wingdings" pitchFamily="2" charset="2"/>
              <a:buNone/>
            </a:pPr>
            <a:r>
              <a:rPr lang="en-US" sz="2100" smtClean="0"/>
              <a:t>The Exchange license allows some specific features.</a:t>
            </a:r>
          </a:p>
          <a:p>
            <a:pPr lvl="1" eaLnBrk="1" hangingPunct="1">
              <a:buFont typeface="Arial" charset="0"/>
              <a:buChar char="•"/>
            </a:pPr>
            <a:r>
              <a:rPr lang="en-US" sz="1900" smtClean="0"/>
              <a:t>Auditing of Exchange system events.</a:t>
            </a:r>
          </a:p>
          <a:p>
            <a:pPr lvl="1" eaLnBrk="1" hangingPunct="1">
              <a:buFont typeface="Arial" charset="0"/>
              <a:buChar char="•"/>
            </a:pPr>
            <a:r>
              <a:rPr lang="en-US" sz="1900" smtClean="0"/>
              <a:t>Ability to Audit non-owner mailbox activity for single users or a scoped implementation.</a:t>
            </a:r>
          </a:p>
          <a:p>
            <a:pPr lvl="1" eaLnBrk="1" hangingPunct="1">
              <a:buFont typeface="Arial" charset="0"/>
              <a:buChar char="•"/>
            </a:pPr>
            <a:r>
              <a:rPr lang="en-US" sz="1900" smtClean="0"/>
              <a:t>Ability to audit both owner and non-owner mailbox activity for single users.</a:t>
            </a:r>
          </a:p>
          <a:p>
            <a:pPr lvl="1" eaLnBrk="1" hangingPunct="1">
              <a:buFont typeface="Arial" charset="0"/>
              <a:buChar char="•"/>
            </a:pPr>
            <a:r>
              <a:rPr lang="en-US" sz="1900" smtClean="0"/>
              <a:t>Ability to protect mailboxes from access in one of several ways.</a:t>
            </a:r>
          </a:p>
          <a:p>
            <a:pPr lvl="2" eaLnBrk="1" hangingPunct="1"/>
            <a:r>
              <a:rPr lang="en-US" sz="1900" smtClean="0"/>
              <a:t>No access for anyone (completely protected).</a:t>
            </a:r>
          </a:p>
          <a:p>
            <a:pPr lvl="2" eaLnBrk="1" hangingPunct="1"/>
            <a:r>
              <a:rPr lang="en-US" sz="1900" smtClean="0"/>
              <a:t>Only access for the user, regardless of permissions</a:t>
            </a:r>
          </a:p>
          <a:p>
            <a:pPr lvl="2" eaLnBrk="1" hangingPunct="1"/>
            <a:r>
              <a:rPr lang="en-US" sz="1900" smtClean="0"/>
              <a:t>Access granted to specific users or groups, not including owner</a:t>
            </a:r>
          </a:p>
          <a:p>
            <a:pPr lvl="2" eaLnBrk="1" hangingPunct="1"/>
            <a:r>
              <a:rPr lang="en-US" sz="1900" smtClean="0"/>
              <a:t>Access granted to specific users or groups, including owner</a:t>
            </a:r>
          </a:p>
          <a:p>
            <a:pPr lvl="1" eaLnBrk="1" hangingPunct="1">
              <a:buFont typeface="Arial" charset="0"/>
              <a:buChar char="•"/>
            </a:pPr>
            <a:endParaRPr lang="en-US" sz="1700" smtClean="0"/>
          </a:p>
          <a:p>
            <a:pPr eaLnBrk="1" hangingPunct="1"/>
            <a:endParaRPr lang="en-US" sz="1900" smtClean="0"/>
          </a:p>
          <a:p>
            <a:pPr eaLnBrk="1" hangingPunct="1"/>
            <a:endParaRPr lang="en-US" sz="19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a:xfrm>
            <a:off x="681038" y="731838"/>
            <a:ext cx="7781925" cy="547687"/>
          </a:xfrm>
        </p:spPr>
        <p:txBody>
          <a:bodyPr/>
          <a:lstStyle/>
          <a:p>
            <a:pPr eaLnBrk="1" hangingPunct="1"/>
            <a:r>
              <a:rPr lang="en-US" smtClean="0"/>
              <a:t>CA Class 1 Exchange</a:t>
            </a:r>
          </a:p>
        </p:txBody>
      </p:sp>
      <p:sp>
        <p:nvSpPr>
          <p:cNvPr id="253954" name="Content Placeholder 2"/>
          <p:cNvSpPr>
            <a:spLocks noGrp="1"/>
          </p:cNvSpPr>
          <p:nvPr>
            <p:ph idx="1"/>
          </p:nvPr>
        </p:nvSpPr>
        <p:spPr>
          <a:xfrm>
            <a:off x="677863" y="1312863"/>
            <a:ext cx="7788275" cy="4679950"/>
          </a:xfrm>
        </p:spPr>
        <p:txBody>
          <a:bodyPr/>
          <a:lstStyle/>
          <a:p>
            <a:pPr eaLnBrk="1" hangingPunct="1">
              <a:buFont typeface="Wingdings" pitchFamily="2" charset="2"/>
              <a:buNone/>
            </a:pPr>
            <a:r>
              <a:rPr lang="en-US" smtClean="0"/>
              <a:t>Audit all mailboxes for Non-Owner access.</a:t>
            </a:r>
          </a:p>
          <a:p>
            <a:pPr eaLnBrk="1" hangingPunct="1"/>
            <a:endParaRPr lang="en-US" smtClean="0"/>
          </a:p>
          <a:p>
            <a:pPr eaLnBrk="1" hangingPunct="1"/>
            <a:endParaRPr lang="en-US" smtClean="0"/>
          </a:p>
          <a:p>
            <a:pPr eaLnBrk="1" hangingPunct="1">
              <a:buFontTx/>
              <a:buNone/>
            </a:pPr>
            <a:endParaRPr lang="en-US" smtClean="0"/>
          </a:p>
        </p:txBody>
      </p:sp>
      <p:pic>
        <p:nvPicPr>
          <p:cNvPr id="253955" name="Picture 3"/>
          <p:cNvPicPr>
            <a:picLocks noChangeAspect="1" noChangeArrowheads="1"/>
          </p:cNvPicPr>
          <p:nvPr/>
        </p:nvPicPr>
        <p:blipFill>
          <a:blip r:embed="rId3"/>
          <a:srcRect/>
          <a:stretch>
            <a:fillRect/>
          </a:stretch>
        </p:blipFill>
        <p:spPr bwMode="auto">
          <a:xfrm>
            <a:off x="1662113" y="1830388"/>
            <a:ext cx="5768975" cy="422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1"/>
          <p:cNvSpPr>
            <a:spLocks noGrp="1"/>
          </p:cNvSpPr>
          <p:nvPr>
            <p:ph type="title"/>
          </p:nvPr>
        </p:nvSpPr>
        <p:spPr>
          <a:xfrm>
            <a:off x="681038" y="731838"/>
            <a:ext cx="7781925" cy="547687"/>
          </a:xfrm>
        </p:spPr>
        <p:txBody>
          <a:bodyPr/>
          <a:lstStyle/>
          <a:p>
            <a:pPr eaLnBrk="1" hangingPunct="1"/>
            <a:r>
              <a:rPr lang="en-US" smtClean="0"/>
              <a:t>CA Class 1 Exchange</a:t>
            </a:r>
          </a:p>
        </p:txBody>
      </p:sp>
      <p:sp>
        <p:nvSpPr>
          <p:cNvPr id="256002" name="Content Placeholder 2"/>
          <p:cNvSpPr>
            <a:spLocks noGrp="1"/>
          </p:cNvSpPr>
          <p:nvPr>
            <p:ph idx="1"/>
          </p:nvPr>
        </p:nvSpPr>
        <p:spPr>
          <a:xfrm>
            <a:off x="677863" y="1312863"/>
            <a:ext cx="7788275" cy="4679950"/>
          </a:xfrm>
        </p:spPr>
        <p:txBody>
          <a:bodyPr/>
          <a:lstStyle/>
          <a:p>
            <a:pPr eaLnBrk="1" hangingPunct="1">
              <a:buFontTx/>
              <a:buNone/>
            </a:pPr>
            <a:r>
              <a:rPr lang="en-US" smtClean="0"/>
              <a:t>Audit single mailbox for all access.</a:t>
            </a:r>
          </a:p>
          <a:p>
            <a:pPr lvl="1" eaLnBrk="1" hangingPunct="1">
              <a:buFontTx/>
              <a:buNone/>
            </a:pPr>
            <a:endParaRPr lang="en-US" smtClean="0"/>
          </a:p>
          <a:p>
            <a:pPr eaLnBrk="1" hangingPunct="1"/>
            <a:endParaRPr lang="en-US" smtClean="0"/>
          </a:p>
          <a:p>
            <a:pPr eaLnBrk="1" hangingPunct="1"/>
            <a:endParaRPr lang="en-US" smtClean="0"/>
          </a:p>
          <a:p>
            <a:pPr eaLnBrk="1" hangingPunct="1"/>
            <a:endParaRPr lang="en-US" smtClean="0"/>
          </a:p>
        </p:txBody>
      </p:sp>
      <p:pic>
        <p:nvPicPr>
          <p:cNvPr id="256003" name="Picture 2"/>
          <p:cNvPicPr>
            <a:picLocks noChangeAspect="1" noChangeArrowheads="1"/>
          </p:cNvPicPr>
          <p:nvPr/>
        </p:nvPicPr>
        <p:blipFill>
          <a:blip r:embed="rId3"/>
          <a:srcRect/>
          <a:stretch>
            <a:fillRect/>
          </a:stretch>
        </p:blipFill>
        <p:spPr bwMode="auto">
          <a:xfrm>
            <a:off x="1579563" y="1738313"/>
            <a:ext cx="5961062" cy="428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1"/>
          <p:cNvSpPr>
            <a:spLocks noGrp="1"/>
          </p:cNvSpPr>
          <p:nvPr>
            <p:ph type="title"/>
          </p:nvPr>
        </p:nvSpPr>
        <p:spPr>
          <a:xfrm>
            <a:off x="681038" y="731838"/>
            <a:ext cx="7781925" cy="547687"/>
          </a:xfrm>
        </p:spPr>
        <p:txBody>
          <a:bodyPr/>
          <a:lstStyle/>
          <a:p>
            <a:pPr eaLnBrk="1" hangingPunct="1"/>
            <a:r>
              <a:rPr lang="en-US" smtClean="0"/>
              <a:t>CA Class 1 Exchange</a:t>
            </a:r>
          </a:p>
        </p:txBody>
      </p:sp>
      <p:sp>
        <p:nvSpPr>
          <p:cNvPr id="258050" name="Content Placeholder 2"/>
          <p:cNvSpPr>
            <a:spLocks noGrp="1"/>
          </p:cNvSpPr>
          <p:nvPr>
            <p:ph idx="1"/>
          </p:nvPr>
        </p:nvSpPr>
        <p:spPr>
          <a:xfrm>
            <a:off x="677863" y="1312863"/>
            <a:ext cx="7788275" cy="4679950"/>
          </a:xfrm>
        </p:spPr>
        <p:txBody>
          <a:bodyPr/>
          <a:lstStyle/>
          <a:p>
            <a:pPr eaLnBrk="1" hangingPunct="1">
              <a:buFont typeface="Wingdings" pitchFamily="2" charset="2"/>
              <a:buNone/>
            </a:pPr>
            <a:r>
              <a:rPr lang="en-US" smtClean="0"/>
              <a:t>Protect mailbox while allowing owner and one other objects access.</a:t>
            </a:r>
          </a:p>
          <a:p>
            <a:pPr eaLnBrk="1" hangingPunct="1"/>
            <a:endParaRPr lang="en-US" smtClean="0"/>
          </a:p>
          <a:p>
            <a:pPr eaLnBrk="1" hangingPunct="1"/>
            <a:endParaRPr lang="en-US" smtClean="0"/>
          </a:p>
          <a:p>
            <a:pPr eaLnBrk="1" hangingPunct="1"/>
            <a:endParaRPr lang="en-US" smtClean="0"/>
          </a:p>
        </p:txBody>
      </p:sp>
      <p:pic>
        <p:nvPicPr>
          <p:cNvPr id="258051" name="Picture 3"/>
          <p:cNvPicPr>
            <a:picLocks noChangeAspect="1" noChangeArrowheads="1"/>
          </p:cNvPicPr>
          <p:nvPr/>
        </p:nvPicPr>
        <p:blipFill>
          <a:blip r:embed="rId3"/>
          <a:srcRect/>
          <a:stretch>
            <a:fillRect/>
          </a:stretch>
        </p:blipFill>
        <p:spPr bwMode="auto">
          <a:xfrm>
            <a:off x="1401763" y="1800225"/>
            <a:ext cx="6230937"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1"/>
          <p:cNvSpPr>
            <a:spLocks noGrp="1"/>
          </p:cNvSpPr>
          <p:nvPr>
            <p:ph type="title"/>
          </p:nvPr>
        </p:nvSpPr>
        <p:spPr>
          <a:xfrm>
            <a:off x="681038" y="731838"/>
            <a:ext cx="7781925" cy="547687"/>
          </a:xfrm>
        </p:spPr>
        <p:txBody>
          <a:bodyPr/>
          <a:lstStyle/>
          <a:p>
            <a:pPr eaLnBrk="1" hangingPunct="1"/>
            <a:r>
              <a:rPr lang="en-US" smtClean="0"/>
              <a:t>CA Class 1 Lab 6</a:t>
            </a:r>
          </a:p>
        </p:txBody>
      </p:sp>
      <p:sp>
        <p:nvSpPr>
          <p:cNvPr id="260098" name="Content Placeholder 2"/>
          <p:cNvSpPr>
            <a:spLocks noGrp="1"/>
          </p:cNvSpPr>
          <p:nvPr>
            <p:ph idx="1"/>
          </p:nvPr>
        </p:nvSpPr>
        <p:spPr>
          <a:xfrm>
            <a:off x="677863" y="1312863"/>
            <a:ext cx="7788275" cy="4679950"/>
          </a:xfrm>
        </p:spPr>
        <p:txBody>
          <a:bodyPr/>
          <a:lstStyle/>
          <a:p>
            <a:pPr marL="381000" indent="-381000" eaLnBrk="1" hangingPunct="1">
              <a:lnSpc>
                <a:spcPct val="80000"/>
              </a:lnSpc>
              <a:buFont typeface="Wingdings" pitchFamily="2" charset="2"/>
              <a:buNone/>
            </a:pPr>
            <a:r>
              <a:rPr lang="en-US" sz="1600" b="1" smtClean="0"/>
              <a:t>Mailbox Auditing</a:t>
            </a:r>
          </a:p>
          <a:p>
            <a:pPr marL="381000" indent="-381000" eaLnBrk="1" hangingPunct="1">
              <a:lnSpc>
                <a:spcPct val="80000"/>
              </a:lnSpc>
              <a:buClr>
                <a:srgbClr val="002B7C"/>
              </a:buClr>
              <a:buFontTx/>
              <a:buAutoNum type="arabicPeriod"/>
            </a:pPr>
            <a:r>
              <a:rPr lang="en-US" sz="1600" smtClean="0"/>
              <a:t>To engage mailbox auditing, Open ChangeAuditor and go to the Administration Tasks tab.  Here select Exchange Mailbox under Auditing.</a:t>
            </a:r>
          </a:p>
          <a:p>
            <a:pPr marL="381000" indent="-381000" eaLnBrk="1" hangingPunct="1">
              <a:lnSpc>
                <a:spcPct val="80000"/>
              </a:lnSpc>
              <a:buClr>
                <a:srgbClr val="002B7C"/>
              </a:buClr>
              <a:buFontTx/>
              <a:buAutoNum type="arabicPeriod"/>
            </a:pPr>
            <a:r>
              <a:rPr lang="en-US" sz="1600" smtClean="0"/>
              <a:t>First we will turn on non-owner mailbox auditing for the entire enterprise.  Click Add…verify that the Enterprise radio button is checked and click Finish.</a:t>
            </a:r>
          </a:p>
          <a:p>
            <a:pPr marL="381000" indent="-381000" eaLnBrk="1" hangingPunct="1">
              <a:lnSpc>
                <a:spcPct val="80000"/>
              </a:lnSpc>
              <a:buClr>
                <a:srgbClr val="002B7C"/>
              </a:buClr>
              <a:buFontTx/>
              <a:buAutoNum type="arabicPeriod"/>
            </a:pPr>
            <a:r>
              <a:rPr lang="en-US" sz="1600" smtClean="0"/>
              <a:t>Note that upon completion the Events column shows a dropdown, but you have no option besides “Non-Owner”.</a:t>
            </a:r>
          </a:p>
          <a:p>
            <a:pPr marL="381000" indent="-381000" eaLnBrk="1" hangingPunct="1">
              <a:lnSpc>
                <a:spcPct val="80000"/>
              </a:lnSpc>
              <a:buClr>
                <a:srgbClr val="002B7C"/>
              </a:buClr>
              <a:buFontTx/>
              <a:buAutoNum type="arabicPeriod"/>
            </a:pPr>
            <a:r>
              <a:rPr lang="en-US" sz="1600" smtClean="0"/>
              <a:t>This will create non-owner events for any access to any mailbox within the enterprise.  This is likely more than what is necessary, so we will remove this and be more precise.  Highlight Enterprise and click Delete.  Now select add again.  This time drill down to Location\Arizona\Users\ACupar and click Add; then Finish.</a:t>
            </a:r>
          </a:p>
          <a:p>
            <a:pPr marL="381000" indent="-381000" eaLnBrk="1" hangingPunct="1">
              <a:lnSpc>
                <a:spcPct val="80000"/>
              </a:lnSpc>
              <a:buClr>
                <a:srgbClr val="002B7C"/>
              </a:buClr>
              <a:buFontTx/>
              <a:buAutoNum type="arabicPeriod"/>
            </a:pPr>
            <a:r>
              <a:rPr lang="en-US" sz="1600" smtClean="0"/>
              <a:t>Now if we click the Drop down under Events; we can choose “Non-Owner” or “Owner, Non-Owner” which will monitor all reads of this particular mailbox.  For our example, select “Non-Owner”.</a:t>
            </a:r>
          </a:p>
          <a:p>
            <a:pPr marL="381000" indent="-381000" eaLnBrk="1" hangingPunct="1">
              <a:lnSpc>
                <a:spcPct val="80000"/>
              </a:lnSpc>
              <a:buClr>
                <a:srgbClr val="002B7C"/>
              </a:buClr>
              <a:buFontTx/>
              <a:buAutoNum type="arabicPeriod"/>
            </a:pPr>
            <a:r>
              <a:rPr lang="en-US" sz="1600" smtClean="0"/>
              <a:t>Refresh the agent configurations select the local box and click Refresh Configuration.</a:t>
            </a:r>
          </a:p>
          <a:p>
            <a:pPr marL="381000" indent="-381000" eaLnBrk="1" hangingPunct="1">
              <a:lnSpc>
                <a:spcPct val="80000"/>
              </a:lnSpc>
              <a:buClr>
                <a:srgbClr val="002B7C"/>
              </a:buClr>
              <a:buFontTx/>
              <a:buAutoNum type="arabicPeriod"/>
            </a:pPr>
            <a:r>
              <a:rPr lang="en-US" sz="1600" smtClean="0"/>
              <a:t>Now select the other two agents and repeat the process.  This time you will need to enter credentials with access to both servers, either admin or exadmin.</a:t>
            </a:r>
          </a:p>
          <a:p>
            <a:pPr marL="381000" indent="-381000" eaLnBrk="1" hangingPunct="1">
              <a:lnSpc>
                <a:spcPct val="80000"/>
              </a:lnSpc>
            </a:pPr>
            <a:endParaRPr lang="en-US" sz="1600" smtClean="0"/>
          </a:p>
          <a:p>
            <a:pPr marL="381000" indent="-381000" eaLnBrk="1" hangingPunct="1">
              <a:lnSpc>
                <a:spcPct val="80000"/>
              </a:lnSpc>
            </a:pPr>
            <a:endParaRPr lang="en-US" sz="16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1"/>
          <p:cNvSpPr>
            <a:spLocks noGrp="1"/>
          </p:cNvSpPr>
          <p:nvPr>
            <p:ph type="title"/>
          </p:nvPr>
        </p:nvSpPr>
        <p:spPr>
          <a:xfrm>
            <a:off x="681038" y="731838"/>
            <a:ext cx="7781925" cy="547687"/>
          </a:xfrm>
        </p:spPr>
        <p:txBody>
          <a:bodyPr/>
          <a:lstStyle/>
          <a:p>
            <a:pPr eaLnBrk="1" hangingPunct="1"/>
            <a:r>
              <a:rPr lang="en-US" smtClean="0"/>
              <a:t>CA Class 1 Lab 6</a:t>
            </a:r>
          </a:p>
        </p:txBody>
      </p:sp>
      <p:sp>
        <p:nvSpPr>
          <p:cNvPr id="262146" name="Content Placeholder 2"/>
          <p:cNvSpPr>
            <a:spLocks noGrp="1"/>
          </p:cNvSpPr>
          <p:nvPr>
            <p:ph idx="1"/>
          </p:nvPr>
        </p:nvSpPr>
        <p:spPr>
          <a:xfrm>
            <a:off x="677863" y="1312863"/>
            <a:ext cx="7788275" cy="4679950"/>
          </a:xfrm>
        </p:spPr>
        <p:txBody>
          <a:bodyPr/>
          <a:lstStyle/>
          <a:p>
            <a:pPr eaLnBrk="1" hangingPunct="1">
              <a:lnSpc>
                <a:spcPct val="80000"/>
              </a:lnSpc>
              <a:buFont typeface="Wingdings" pitchFamily="2" charset="2"/>
              <a:buChar char="ü"/>
            </a:pPr>
            <a:endParaRPr lang="en-US" sz="1600" dirty="0" smtClean="0"/>
          </a:p>
          <a:p>
            <a:pPr eaLnBrk="1" hangingPunct="1">
              <a:lnSpc>
                <a:spcPct val="80000"/>
              </a:lnSpc>
              <a:buClr>
                <a:srgbClr val="002B7C"/>
              </a:buClr>
              <a:buFontTx/>
              <a:buAutoNum type="arabicPeriod" startAt="8"/>
            </a:pPr>
            <a:r>
              <a:rPr lang="en-US" sz="1600" dirty="0" smtClean="0"/>
              <a:t>To test the auditing we need to give our Student account access to the </a:t>
            </a:r>
            <a:r>
              <a:rPr lang="en-US" sz="1600" dirty="0" err="1" smtClean="0"/>
              <a:t>ACupar</a:t>
            </a:r>
            <a:r>
              <a:rPr lang="en-US" sz="1600" dirty="0" smtClean="0"/>
              <a:t> mailbox.  RDC into </a:t>
            </a:r>
            <a:r>
              <a:rPr lang="en-US" sz="1600" dirty="0" err="1" smtClean="0"/>
              <a:t>itarscxx</a:t>
            </a:r>
            <a:r>
              <a:rPr lang="en-US" sz="1600" dirty="0" smtClean="0"/>
              <a:t> with the credentials username </a:t>
            </a:r>
            <a:r>
              <a:rPr lang="en-US" sz="1600" dirty="0" err="1" smtClean="0"/>
              <a:t>exadmin</a:t>
            </a:r>
            <a:r>
              <a:rPr lang="en-US" sz="1600" dirty="0" smtClean="0"/>
              <a:t>, password </a:t>
            </a:r>
            <a:r>
              <a:rPr lang="en-US" sz="1600" dirty="0" err="1" smtClean="0"/>
              <a:t>leadthem</a:t>
            </a:r>
            <a:r>
              <a:rPr lang="en-US" sz="1600" dirty="0" smtClean="0"/>
              <a:t>.  Once in, open the Exchange Management Console.</a:t>
            </a:r>
          </a:p>
          <a:p>
            <a:pPr eaLnBrk="1" hangingPunct="1">
              <a:lnSpc>
                <a:spcPct val="80000"/>
              </a:lnSpc>
              <a:buClr>
                <a:srgbClr val="002B7C"/>
              </a:buClr>
              <a:buFontTx/>
              <a:buAutoNum type="arabicPeriod" startAt="8"/>
            </a:pPr>
            <a:r>
              <a:rPr lang="en-US" sz="1600" dirty="0" smtClean="0"/>
              <a:t>Drill into Recipient Configuration and select Mailbox.  Then in the right window select </a:t>
            </a:r>
            <a:r>
              <a:rPr lang="en-US" sz="1600" dirty="0" err="1" smtClean="0"/>
              <a:t>ACupar</a:t>
            </a:r>
            <a:r>
              <a:rPr lang="en-US" sz="1600" dirty="0" smtClean="0"/>
              <a:t> and right mouse click.  Here choose “Manage Full Access Permission…”.</a:t>
            </a:r>
          </a:p>
          <a:p>
            <a:pPr eaLnBrk="1" hangingPunct="1">
              <a:lnSpc>
                <a:spcPct val="80000"/>
              </a:lnSpc>
              <a:buClr>
                <a:srgbClr val="002B7C"/>
              </a:buClr>
              <a:buFontTx/>
              <a:buAutoNum type="arabicPeriod" startAt="8"/>
            </a:pPr>
            <a:r>
              <a:rPr lang="en-US" sz="1600" dirty="0" smtClean="0"/>
              <a:t>Click Add and find your Student account.  Then click OK.</a:t>
            </a:r>
          </a:p>
          <a:p>
            <a:pPr eaLnBrk="1" hangingPunct="1">
              <a:lnSpc>
                <a:spcPct val="80000"/>
              </a:lnSpc>
              <a:buClr>
                <a:srgbClr val="002B7C"/>
              </a:buClr>
              <a:buFontTx/>
              <a:buAutoNum type="arabicPeriod" startAt="8"/>
            </a:pPr>
            <a:r>
              <a:rPr lang="en-US" sz="1600" dirty="0" smtClean="0"/>
              <a:t>Next click “Manage” and verify successful completion.  Now click finish.</a:t>
            </a:r>
          </a:p>
          <a:p>
            <a:pPr eaLnBrk="1" hangingPunct="1">
              <a:lnSpc>
                <a:spcPct val="80000"/>
              </a:lnSpc>
              <a:buClr>
                <a:srgbClr val="002B7C"/>
              </a:buClr>
              <a:buFontTx/>
              <a:buAutoNum type="arabicPeriod" startAt="8"/>
            </a:pPr>
            <a:r>
              <a:rPr lang="en-US" sz="1600" dirty="0" smtClean="0"/>
              <a:t>Return to your main machine.  With outlook running right click on the Mailbox then choose “Open Other Folder”-&gt; “Other User’s Folder…”</a:t>
            </a:r>
          </a:p>
          <a:p>
            <a:pPr eaLnBrk="1" hangingPunct="1">
              <a:lnSpc>
                <a:spcPct val="80000"/>
              </a:lnSpc>
              <a:buClr>
                <a:srgbClr val="002B7C"/>
              </a:buClr>
              <a:buFontTx/>
              <a:buAutoNum type="arabicPeriod" startAt="8"/>
            </a:pPr>
            <a:r>
              <a:rPr lang="en-US" sz="1600" dirty="0" smtClean="0"/>
              <a:t>Enter </a:t>
            </a:r>
            <a:r>
              <a:rPr lang="en-US" sz="1600" dirty="0" err="1" smtClean="0"/>
              <a:t>ACupar</a:t>
            </a:r>
            <a:r>
              <a:rPr lang="en-US" sz="1600" dirty="0" smtClean="0"/>
              <a:t> in the Name field or the account you choose to control.</a:t>
            </a:r>
          </a:p>
          <a:p>
            <a:pPr eaLnBrk="1" hangingPunct="1">
              <a:lnSpc>
                <a:spcPct val="80000"/>
              </a:lnSpc>
              <a:buClr>
                <a:srgbClr val="002B7C"/>
              </a:buClr>
              <a:buFontTx/>
              <a:buAutoNum type="arabicPeriod" startAt="8"/>
            </a:pPr>
            <a:r>
              <a:rPr lang="en-US" sz="1600" dirty="0" smtClean="0"/>
              <a:t>Once complete you will have triggered non-owner mailbox activity, which you can view from the Overview page of </a:t>
            </a:r>
            <a:r>
              <a:rPr lang="en-US" sz="1600" dirty="0" err="1" smtClean="0"/>
              <a:t>ChangeAuditor</a:t>
            </a:r>
            <a:r>
              <a:rPr lang="en-US" sz="1600" dirty="0" smtClean="0"/>
              <a:t>.</a:t>
            </a:r>
          </a:p>
          <a:p>
            <a:pPr eaLnBrk="1" hangingPunct="1">
              <a:lnSpc>
                <a:spcPct val="80000"/>
              </a:lnSpc>
              <a:buClr>
                <a:srgbClr val="002B7C"/>
              </a:buClr>
              <a:buFontTx/>
              <a:buNone/>
            </a:pPr>
            <a:r>
              <a:rPr lang="en-US" sz="1600" b="1" dirty="0" smtClean="0"/>
              <a:t>Exchange Mailbox Protection</a:t>
            </a:r>
          </a:p>
          <a:p>
            <a:pPr eaLnBrk="1" hangingPunct="1">
              <a:lnSpc>
                <a:spcPct val="80000"/>
              </a:lnSpc>
              <a:buClr>
                <a:srgbClr val="002B7C"/>
              </a:buClr>
              <a:buFontTx/>
              <a:buAutoNum type="arabicPeriod"/>
            </a:pPr>
            <a:r>
              <a:rPr lang="en-US" sz="1600" dirty="0" smtClean="0"/>
              <a:t>Open the Administration Tasks tab.  Here go to Exchange Mailbox under the protection section.  On this screen click Add…</a:t>
            </a:r>
          </a:p>
          <a:p>
            <a:pPr eaLnBrk="1" hangingPunct="1">
              <a:lnSpc>
                <a:spcPct val="80000"/>
              </a:lnSpc>
              <a:buClr>
                <a:srgbClr val="002B7C"/>
              </a:buClr>
              <a:buFontTx/>
              <a:buAutoNum type="arabicPeriod"/>
            </a:pPr>
            <a:r>
              <a:rPr lang="en-US" sz="1600" dirty="0" smtClean="0"/>
              <a:t>You must name the Template, we will call it </a:t>
            </a:r>
            <a:r>
              <a:rPr lang="en-US" sz="1600" dirty="0" err="1" smtClean="0"/>
              <a:t>ACupar</a:t>
            </a:r>
            <a:r>
              <a:rPr lang="en-US" sz="1600" dirty="0" smtClean="0"/>
              <a:t> protection.  Now choose Location\Arizona\Users\</a:t>
            </a:r>
            <a:r>
              <a:rPr lang="en-US" sz="1600" dirty="0" err="1" smtClean="0"/>
              <a:t>ACupar</a:t>
            </a:r>
            <a:r>
              <a:rPr lang="en-US" sz="1600" dirty="0" smtClean="0"/>
              <a:t> and click Add then Next.</a:t>
            </a:r>
          </a:p>
          <a:p>
            <a:pPr eaLnBrk="1" hangingPunct="1">
              <a:lnSpc>
                <a:spcPct val="80000"/>
              </a:lnSpc>
            </a:pPr>
            <a:endParaRPr lang="en-US" sz="1600" dirty="0" smtClean="0"/>
          </a:p>
          <a:p>
            <a:pPr eaLnBrk="1" hangingPunct="1">
              <a:lnSpc>
                <a:spcPct val="80000"/>
              </a:lnSpc>
            </a:pPr>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1038" y="731838"/>
            <a:ext cx="7781925" cy="547687"/>
          </a:xfrm>
        </p:spPr>
        <p:txBody>
          <a:bodyPr/>
          <a:lstStyle/>
          <a:p>
            <a:pPr eaLnBrk="1" hangingPunct="1"/>
            <a:r>
              <a:rPr lang="en-US" smtClean="0"/>
              <a:t>CA 1 LAB 1 Exercises</a:t>
            </a:r>
          </a:p>
        </p:txBody>
      </p:sp>
      <p:sp>
        <p:nvSpPr>
          <p:cNvPr id="21506" name="Content Placeholder 4"/>
          <p:cNvSpPr>
            <a:spLocks noGrp="1"/>
          </p:cNvSpPr>
          <p:nvPr>
            <p:ph idx="1"/>
          </p:nvPr>
        </p:nvSpPr>
        <p:spPr>
          <a:xfrm>
            <a:off x="677863" y="1312863"/>
            <a:ext cx="7788275" cy="4679950"/>
          </a:xfrm>
        </p:spPr>
        <p:txBody>
          <a:bodyPr/>
          <a:lstStyle/>
          <a:p>
            <a:pPr marL="457200" indent="-457200" eaLnBrk="1" hangingPunct="1">
              <a:lnSpc>
                <a:spcPct val="90000"/>
              </a:lnSpc>
              <a:buClr>
                <a:srgbClr val="002B7C"/>
              </a:buClr>
              <a:buFontTx/>
              <a:buAutoNum type="arabicPeriod"/>
            </a:pPr>
            <a:r>
              <a:rPr lang="en-US" sz="1900" dirty="0" smtClean="0"/>
              <a:t>Logon to your 2008 Server with account </a:t>
            </a:r>
            <a:r>
              <a:rPr lang="en-US" sz="1900" dirty="0" smtClean="0">
                <a:solidFill>
                  <a:srgbClr val="0000FF"/>
                </a:solidFill>
              </a:rPr>
              <a:t>Student</a:t>
            </a:r>
            <a:r>
              <a:rPr lang="en-US" sz="1900" dirty="0" smtClean="0"/>
              <a:t> and password </a:t>
            </a:r>
            <a:r>
              <a:rPr lang="en-US" sz="1900" dirty="0" err="1" smtClean="0">
                <a:solidFill>
                  <a:srgbClr val="0000FF"/>
                </a:solidFill>
              </a:rPr>
              <a:t>leadthem</a:t>
            </a:r>
            <a:endParaRPr lang="en-US" sz="1900" dirty="0" smtClean="0">
              <a:solidFill>
                <a:srgbClr val="0000FF"/>
              </a:solidFill>
            </a:endParaRPr>
          </a:p>
          <a:p>
            <a:pPr marL="457200" indent="-457200" eaLnBrk="1" hangingPunct="1">
              <a:lnSpc>
                <a:spcPct val="90000"/>
              </a:lnSpc>
              <a:buClr>
                <a:srgbClr val="002B7C"/>
              </a:buClr>
              <a:buFontTx/>
              <a:buAutoNum type="arabicPeriod"/>
            </a:pPr>
            <a:r>
              <a:rPr lang="en-US" sz="1900" dirty="0" smtClean="0"/>
              <a:t>Open up Internet Explorer and go to the support.quest.com website.</a:t>
            </a:r>
          </a:p>
          <a:p>
            <a:pPr marL="457200" indent="-457200" eaLnBrk="1" hangingPunct="1">
              <a:lnSpc>
                <a:spcPct val="90000"/>
              </a:lnSpc>
              <a:buClr>
                <a:srgbClr val="002B7C"/>
              </a:buClr>
              <a:buFontTx/>
              <a:buAutoNum type="arabicPeriod"/>
            </a:pPr>
            <a:r>
              <a:rPr lang="en-US" sz="1900" dirty="0" smtClean="0"/>
              <a:t>Login to ensure you have access to the Quest knowledge base and software downloads. </a:t>
            </a:r>
          </a:p>
          <a:p>
            <a:pPr marL="1543050" lvl="3" indent="-457200" eaLnBrk="1" hangingPunct="1">
              <a:lnSpc>
                <a:spcPct val="90000"/>
              </a:lnSpc>
              <a:buClr>
                <a:srgbClr val="002B7C"/>
              </a:buClr>
              <a:buFont typeface="Arial" charset="0"/>
              <a:buChar char="•"/>
            </a:pPr>
            <a:r>
              <a:rPr lang="en-US" sz="1700" dirty="0" smtClean="0"/>
              <a:t>If you don’t have a login create one.</a:t>
            </a:r>
          </a:p>
          <a:p>
            <a:pPr marL="457200" indent="-457200" eaLnBrk="1" hangingPunct="1">
              <a:lnSpc>
                <a:spcPct val="90000"/>
              </a:lnSpc>
              <a:buClr>
                <a:srgbClr val="002B7C"/>
              </a:buClr>
              <a:buFontTx/>
              <a:buAutoNum type="arabicPeriod"/>
            </a:pPr>
            <a:r>
              <a:rPr lang="en-US" sz="1900" dirty="0" smtClean="0"/>
              <a:t>Retrieve and write down your local IP address and machine name by which ever method you prefer (command prompt, system tools, </a:t>
            </a:r>
            <a:r>
              <a:rPr lang="en-US" sz="1900" dirty="0" err="1" smtClean="0"/>
              <a:t>etc</a:t>
            </a:r>
            <a:r>
              <a:rPr lang="en-US" sz="1900" dirty="0" smtClean="0"/>
              <a:t>)</a:t>
            </a:r>
          </a:p>
          <a:p>
            <a:pPr marL="1200150" lvl="2" indent="-457200" eaLnBrk="1" hangingPunct="1">
              <a:lnSpc>
                <a:spcPct val="90000"/>
              </a:lnSpc>
              <a:buClr>
                <a:srgbClr val="002B7C"/>
              </a:buClr>
            </a:pPr>
            <a:r>
              <a:rPr lang="en-US" sz="1700" dirty="0" smtClean="0"/>
              <a:t>192.168.123.xxx</a:t>
            </a:r>
            <a:endParaRPr lang="en-US" sz="1700" dirty="0" smtClean="0"/>
          </a:p>
          <a:p>
            <a:pPr marL="1200150" lvl="2" indent="-457200" eaLnBrk="1" hangingPunct="1">
              <a:lnSpc>
                <a:spcPct val="90000"/>
              </a:lnSpc>
              <a:buClr>
                <a:srgbClr val="002B7C"/>
              </a:buClr>
            </a:pPr>
            <a:r>
              <a:rPr lang="en-US" sz="1700" dirty="0" smtClean="0"/>
              <a:t>ITARSA </a:t>
            </a:r>
            <a:endParaRPr lang="en-US" sz="1700" dirty="0" smtClean="0"/>
          </a:p>
          <a:p>
            <a:pPr marL="457200" indent="-457200" eaLnBrk="1" hangingPunct="1">
              <a:lnSpc>
                <a:spcPct val="90000"/>
              </a:lnSpc>
              <a:buClr>
                <a:srgbClr val="002B7C"/>
              </a:buClr>
              <a:buFontTx/>
              <a:buAutoNum type="arabicPeriod"/>
            </a:pPr>
            <a:r>
              <a:rPr lang="en-US" sz="1900" dirty="0" smtClean="0"/>
              <a:t>From the command prompt ping the other servers in your set using machine name to verify DNS functionality and connectivity.  Note each system’s IP address.  The system names are </a:t>
            </a:r>
            <a:r>
              <a:rPr lang="en-US" sz="1900" dirty="0" smtClean="0"/>
              <a:t>ITARSB </a:t>
            </a:r>
            <a:r>
              <a:rPr lang="en-US" sz="1900" dirty="0" smtClean="0"/>
              <a:t>and </a:t>
            </a:r>
            <a:r>
              <a:rPr lang="en-US" sz="1900" dirty="0" smtClean="0"/>
              <a:t>ITARSC31.</a:t>
            </a:r>
            <a:endParaRPr lang="en-US" sz="1900" dirty="0" smtClean="0"/>
          </a:p>
          <a:p>
            <a:pPr marL="457200" indent="-457200" eaLnBrk="1" hangingPunct="1">
              <a:lnSpc>
                <a:spcPct val="90000"/>
              </a:lnSpc>
              <a:buFontTx/>
              <a:buNone/>
            </a:pPr>
            <a:endParaRPr lang="en-US" sz="19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681038" y="731838"/>
            <a:ext cx="7781925" cy="547687"/>
          </a:xfrm>
        </p:spPr>
        <p:txBody>
          <a:bodyPr/>
          <a:lstStyle/>
          <a:p>
            <a:pPr eaLnBrk="1" hangingPunct="1"/>
            <a:r>
              <a:rPr lang="en-US" smtClean="0"/>
              <a:t>CA Class 1 Lab 6</a:t>
            </a:r>
          </a:p>
        </p:txBody>
      </p:sp>
      <p:sp>
        <p:nvSpPr>
          <p:cNvPr id="264194" name="Content Placeholder 2"/>
          <p:cNvSpPr>
            <a:spLocks noGrp="1"/>
          </p:cNvSpPr>
          <p:nvPr>
            <p:ph idx="1"/>
          </p:nvPr>
        </p:nvSpPr>
        <p:spPr>
          <a:xfrm>
            <a:off x="677863" y="1312863"/>
            <a:ext cx="7788275" cy="4679950"/>
          </a:xfrm>
        </p:spPr>
        <p:txBody>
          <a:bodyPr/>
          <a:lstStyle/>
          <a:p>
            <a:pPr marL="457200" indent="-457200" eaLnBrk="1" hangingPunct="1">
              <a:lnSpc>
                <a:spcPct val="80000"/>
              </a:lnSpc>
              <a:buClr>
                <a:srgbClr val="002B7C"/>
              </a:buClr>
              <a:buFontTx/>
              <a:buAutoNum type="arabicPeriod" startAt="3"/>
            </a:pPr>
            <a:r>
              <a:rPr lang="en-US" sz="1900" smtClean="0"/>
              <a:t>On the select accounts page, we do not want to select an account but do want to allow the Mailbox owner to bypass protection (almost always a good idea).  Now click Finish.</a:t>
            </a:r>
          </a:p>
          <a:p>
            <a:pPr marL="457200" indent="-457200" eaLnBrk="1" hangingPunct="1">
              <a:lnSpc>
                <a:spcPct val="80000"/>
              </a:lnSpc>
              <a:buClr>
                <a:srgbClr val="002B7C"/>
              </a:buClr>
              <a:buFontTx/>
              <a:buAutoNum type="arabicPeriod" startAt="3"/>
            </a:pPr>
            <a:r>
              <a:rPr lang="en-US" sz="1900" smtClean="0"/>
              <a:t>Refresh the agent configurations, select the local box and click Refresh Configuration.</a:t>
            </a:r>
          </a:p>
          <a:p>
            <a:pPr marL="457200" indent="-457200" eaLnBrk="1" hangingPunct="1">
              <a:lnSpc>
                <a:spcPct val="80000"/>
              </a:lnSpc>
              <a:buClr>
                <a:srgbClr val="002B7C"/>
              </a:buClr>
              <a:buFontTx/>
              <a:buAutoNum type="arabicPeriod" startAt="3"/>
            </a:pPr>
            <a:r>
              <a:rPr lang="en-US" sz="1900" smtClean="0"/>
              <a:t>Now select the other two agents and repeat the process.  This time you will need to enter credentials with access to both servers, either admin or exadmin.</a:t>
            </a:r>
          </a:p>
          <a:p>
            <a:pPr marL="457200" indent="-457200" eaLnBrk="1" hangingPunct="1">
              <a:lnSpc>
                <a:spcPct val="80000"/>
              </a:lnSpc>
              <a:buClr>
                <a:srgbClr val="002B7C"/>
              </a:buClr>
              <a:buFontTx/>
              <a:buAutoNum type="arabicPeriod" startAt="3"/>
            </a:pPr>
            <a:r>
              <a:rPr lang="en-US" sz="1900" smtClean="0"/>
              <a:t>Now to verify that our permissions are working, go back to Outlook and repeat the process of opening the ACupar mailbox.</a:t>
            </a:r>
          </a:p>
          <a:p>
            <a:pPr marL="457200" indent="-457200" eaLnBrk="1" hangingPunct="1">
              <a:lnSpc>
                <a:spcPct val="80000"/>
              </a:lnSpc>
              <a:buClr>
                <a:srgbClr val="002B7C"/>
              </a:buClr>
              <a:buFontTx/>
              <a:buAutoNum type="arabicPeriod" startAt="3"/>
            </a:pPr>
            <a:r>
              <a:rPr lang="en-US" sz="1900" smtClean="0"/>
              <a:t>Now we want to add an override account to see if we can access the mailbox after that.  Highlight ACupar Protection and click Edit…  Now click Next and choose your student account from the AD tree.  Users\Student and click Add.  Then click Finish.</a:t>
            </a:r>
          </a:p>
          <a:p>
            <a:pPr marL="457200" indent="-457200" eaLnBrk="1" hangingPunct="1">
              <a:lnSpc>
                <a:spcPct val="80000"/>
              </a:lnSpc>
              <a:buClr>
                <a:srgbClr val="002B7C"/>
              </a:buClr>
              <a:buFontTx/>
              <a:buAutoNum type="arabicPeriod" startAt="3"/>
            </a:pPr>
            <a:r>
              <a:rPr lang="en-US" sz="1900" smtClean="0"/>
              <a:t>Don’t forget to refresh the Exchange agent configuration.</a:t>
            </a:r>
          </a:p>
          <a:p>
            <a:pPr marL="457200" indent="-457200" eaLnBrk="1" hangingPunct="1">
              <a:lnSpc>
                <a:spcPct val="80000"/>
              </a:lnSpc>
              <a:buClr>
                <a:srgbClr val="002B7C"/>
              </a:buClr>
              <a:buFontTx/>
              <a:buAutoNum type="arabicPeriod" startAt="3"/>
            </a:pPr>
            <a:r>
              <a:rPr lang="en-US" sz="1900" smtClean="0"/>
              <a:t>Now return to Outlook again and connect to the ACupar mailbox.</a:t>
            </a:r>
          </a:p>
          <a:p>
            <a:pPr marL="457200" indent="-457200" eaLnBrk="1" hangingPunct="1">
              <a:lnSpc>
                <a:spcPct val="80000"/>
              </a:lnSpc>
              <a:buClr>
                <a:srgbClr val="002B7C"/>
              </a:buClr>
              <a:buFontTx/>
              <a:buAutoNum type="arabicPeriod" startAt="3"/>
            </a:pPr>
            <a:r>
              <a:rPr lang="en-US" sz="1900" smtClean="0"/>
              <a:t>Now take the Lab 6 test.</a:t>
            </a:r>
          </a:p>
          <a:p>
            <a:pPr marL="800100" lvl="1" indent="-342900" eaLnBrk="1" hangingPunct="1">
              <a:lnSpc>
                <a:spcPct val="80000"/>
              </a:lnSpc>
              <a:buFontTx/>
              <a:buNone/>
            </a:pPr>
            <a:endParaRPr lang="en-US" sz="1700" smtClean="0"/>
          </a:p>
          <a:p>
            <a:pPr marL="457200" indent="-457200" eaLnBrk="1" hangingPunct="1">
              <a:lnSpc>
                <a:spcPct val="80000"/>
              </a:lnSpc>
            </a:pPr>
            <a:endParaRPr lang="en-US" sz="1900" smtClean="0"/>
          </a:p>
          <a:p>
            <a:pPr marL="457200" indent="-457200" eaLnBrk="1" hangingPunct="1">
              <a:lnSpc>
                <a:spcPct val="80000"/>
              </a:lnSpc>
            </a:pPr>
            <a:endParaRPr lang="en-US" sz="1900" smtClean="0"/>
          </a:p>
          <a:p>
            <a:pPr marL="457200" indent="-457200" eaLnBrk="1" hangingPunct="1">
              <a:lnSpc>
                <a:spcPct val="80000"/>
              </a:lnSpc>
            </a:pPr>
            <a:endParaRPr lang="en-US" sz="19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1"/>
          <p:cNvSpPr>
            <a:spLocks noGrp="1"/>
          </p:cNvSpPr>
          <p:nvPr>
            <p:ph type="title"/>
          </p:nvPr>
        </p:nvSpPr>
        <p:spPr>
          <a:xfrm>
            <a:off x="681038" y="731838"/>
            <a:ext cx="7781925" cy="547687"/>
          </a:xfrm>
        </p:spPr>
        <p:txBody>
          <a:bodyPr/>
          <a:lstStyle/>
          <a:p>
            <a:pPr eaLnBrk="1" hangingPunct="1"/>
            <a:r>
              <a:rPr lang="en-US" smtClean="0"/>
              <a:t>CA Class 1 File Systems</a:t>
            </a:r>
          </a:p>
        </p:txBody>
      </p:sp>
      <p:sp>
        <p:nvSpPr>
          <p:cNvPr id="266242" name="Content Placeholder 2"/>
          <p:cNvSpPr>
            <a:spLocks noGrp="1"/>
          </p:cNvSpPr>
          <p:nvPr>
            <p:ph idx="1"/>
          </p:nvPr>
        </p:nvSpPr>
        <p:spPr>
          <a:xfrm>
            <a:off x="677863" y="1312863"/>
            <a:ext cx="7788275" cy="4679950"/>
          </a:xfrm>
        </p:spPr>
        <p:txBody>
          <a:bodyPr/>
          <a:lstStyle/>
          <a:p>
            <a:pPr eaLnBrk="1" hangingPunct="1">
              <a:lnSpc>
                <a:spcPct val="90000"/>
              </a:lnSpc>
              <a:buFontTx/>
              <a:buNone/>
            </a:pPr>
            <a:r>
              <a:rPr lang="en-US" sz="2400" smtClean="0"/>
              <a:t>Features of ChangeAuditor for File Servers</a:t>
            </a:r>
          </a:p>
          <a:p>
            <a:pPr lvl="1" eaLnBrk="1" hangingPunct="1">
              <a:lnSpc>
                <a:spcPct val="90000"/>
              </a:lnSpc>
              <a:buFont typeface="Arial" charset="0"/>
              <a:buChar char="•"/>
            </a:pPr>
            <a:r>
              <a:rPr lang="en-US" sz="2400" smtClean="0"/>
              <a:t>Auditing of all types of file access (each access type can be turned on or off)</a:t>
            </a:r>
          </a:p>
          <a:p>
            <a:pPr lvl="1" eaLnBrk="1" hangingPunct="1">
              <a:lnSpc>
                <a:spcPct val="90000"/>
              </a:lnSpc>
              <a:buFont typeface="Arial" charset="0"/>
              <a:buChar char="•"/>
            </a:pPr>
            <a:r>
              <a:rPr lang="en-US" sz="2400" smtClean="0"/>
              <a:t>Auditing of all types of folder access (each access type can be turned on or off)</a:t>
            </a:r>
          </a:p>
          <a:p>
            <a:pPr lvl="1" eaLnBrk="1" hangingPunct="1">
              <a:lnSpc>
                <a:spcPct val="90000"/>
              </a:lnSpc>
              <a:buFont typeface="Arial" charset="0"/>
              <a:buChar char="•"/>
            </a:pPr>
            <a:r>
              <a:rPr lang="en-US" sz="2400" smtClean="0"/>
              <a:t>Protection of file systems based on multiple criteria, regardless of actual permissions.</a:t>
            </a:r>
          </a:p>
          <a:p>
            <a:pPr lvl="1" eaLnBrk="1" hangingPunct="1">
              <a:lnSpc>
                <a:spcPct val="90000"/>
              </a:lnSpc>
              <a:buFont typeface="Arial" charset="0"/>
              <a:buChar char="•"/>
            </a:pPr>
            <a:r>
              <a:rPr lang="en-US" sz="2400" smtClean="0"/>
              <a:t>Specific file servers, files, and folders can be audited and protected regardless of windows-based auditing settings.</a:t>
            </a:r>
          </a:p>
          <a:p>
            <a:pPr lvl="1" eaLnBrk="1" hangingPunct="1">
              <a:lnSpc>
                <a:spcPct val="90000"/>
              </a:lnSpc>
              <a:buFont typeface="Arial" charset="0"/>
              <a:buChar char="•"/>
            </a:pPr>
            <a:r>
              <a:rPr lang="en-US" sz="2400" smtClean="0"/>
              <a:t>File Server settings are stored in templates to allow for application to specific servers.</a:t>
            </a:r>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681038" y="731838"/>
            <a:ext cx="7781925" cy="547687"/>
          </a:xfrm>
        </p:spPr>
        <p:txBody>
          <a:bodyPr/>
          <a:lstStyle/>
          <a:p>
            <a:pPr eaLnBrk="1" hangingPunct="1"/>
            <a:r>
              <a:rPr lang="en-US" smtClean="0"/>
              <a:t>CA Class 1 File Systems</a:t>
            </a:r>
          </a:p>
        </p:txBody>
      </p:sp>
      <p:sp>
        <p:nvSpPr>
          <p:cNvPr id="268290" name="Content Placeholder 2"/>
          <p:cNvSpPr>
            <a:spLocks noGrp="1"/>
          </p:cNvSpPr>
          <p:nvPr>
            <p:ph idx="1"/>
          </p:nvPr>
        </p:nvSpPr>
        <p:spPr>
          <a:xfrm>
            <a:off x="677863" y="1312863"/>
            <a:ext cx="7788275" cy="4679950"/>
          </a:xfrm>
        </p:spPr>
        <p:txBody>
          <a:bodyPr/>
          <a:lstStyle/>
          <a:p>
            <a:pPr eaLnBrk="1" hangingPunct="1">
              <a:buFontTx/>
              <a:buNone/>
            </a:pPr>
            <a:r>
              <a:rPr lang="en-US" smtClean="0"/>
              <a:t>Choose your file access type to monitor.</a:t>
            </a:r>
          </a:p>
        </p:txBody>
      </p:sp>
      <p:pic>
        <p:nvPicPr>
          <p:cNvPr id="268291" name="Picture 3"/>
          <p:cNvPicPr>
            <a:picLocks noChangeAspect="1" noChangeArrowheads="1"/>
          </p:cNvPicPr>
          <p:nvPr/>
        </p:nvPicPr>
        <p:blipFill>
          <a:blip r:embed="rId3"/>
          <a:srcRect/>
          <a:stretch>
            <a:fillRect/>
          </a:stretch>
        </p:blipFill>
        <p:spPr bwMode="auto">
          <a:xfrm>
            <a:off x="1817688" y="1876425"/>
            <a:ext cx="6188075" cy="426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681038" y="731838"/>
            <a:ext cx="7781925" cy="547687"/>
          </a:xfrm>
        </p:spPr>
        <p:txBody>
          <a:bodyPr/>
          <a:lstStyle/>
          <a:p>
            <a:pPr eaLnBrk="1" hangingPunct="1"/>
            <a:r>
              <a:rPr lang="en-US" smtClean="0"/>
              <a:t>CA Class 1 File Systems</a:t>
            </a:r>
          </a:p>
        </p:txBody>
      </p:sp>
      <p:sp>
        <p:nvSpPr>
          <p:cNvPr id="270338" name="Content Placeholder 2"/>
          <p:cNvSpPr>
            <a:spLocks noGrp="1"/>
          </p:cNvSpPr>
          <p:nvPr>
            <p:ph idx="1"/>
          </p:nvPr>
        </p:nvSpPr>
        <p:spPr>
          <a:xfrm>
            <a:off x="677863" y="1312863"/>
            <a:ext cx="7788275" cy="4679950"/>
          </a:xfrm>
        </p:spPr>
        <p:txBody>
          <a:bodyPr/>
          <a:lstStyle/>
          <a:p>
            <a:pPr eaLnBrk="1" hangingPunct="1">
              <a:buFont typeface="Wingdings" pitchFamily="2" charset="2"/>
              <a:buNone/>
            </a:pPr>
            <a:r>
              <a:rPr lang="en-US" smtClean="0"/>
              <a:t>Protecting files and folders can be set to stop all access to any files or just block specific activities.</a:t>
            </a:r>
          </a:p>
        </p:txBody>
      </p:sp>
      <p:pic>
        <p:nvPicPr>
          <p:cNvPr id="270339" name="Picture 3"/>
          <p:cNvPicPr>
            <a:picLocks noChangeAspect="1" noChangeArrowheads="1"/>
          </p:cNvPicPr>
          <p:nvPr/>
        </p:nvPicPr>
        <p:blipFill>
          <a:blip r:embed="rId3"/>
          <a:srcRect/>
          <a:stretch>
            <a:fillRect/>
          </a:stretch>
        </p:blipFill>
        <p:spPr bwMode="auto">
          <a:xfrm>
            <a:off x="2071688" y="2084388"/>
            <a:ext cx="4751387" cy="415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a:xfrm>
            <a:off x="681038" y="731838"/>
            <a:ext cx="7781925" cy="547687"/>
          </a:xfrm>
        </p:spPr>
        <p:txBody>
          <a:bodyPr/>
          <a:lstStyle/>
          <a:p>
            <a:pPr eaLnBrk="1" hangingPunct="1"/>
            <a:r>
              <a:rPr lang="en-US" smtClean="0"/>
              <a:t>CA Class 1 File Systems</a:t>
            </a:r>
          </a:p>
        </p:txBody>
      </p:sp>
      <p:sp>
        <p:nvSpPr>
          <p:cNvPr id="272386" name="Content Placeholder 2"/>
          <p:cNvSpPr>
            <a:spLocks noGrp="1"/>
          </p:cNvSpPr>
          <p:nvPr>
            <p:ph idx="1"/>
          </p:nvPr>
        </p:nvSpPr>
        <p:spPr>
          <a:xfrm>
            <a:off x="677863" y="1312863"/>
            <a:ext cx="7788275" cy="4679950"/>
          </a:xfrm>
        </p:spPr>
        <p:txBody>
          <a:bodyPr/>
          <a:lstStyle/>
          <a:p>
            <a:pPr eaLnBrk="1" hangingPunct="1">
              <a:buFontTx/>
              <a:buNone/>
            </a:pPr>
            <a:r>
              <a:rPr lang="en-US" smtClean="0"/>
              <a:t>Choose the user accounts that can access and choose the protected objects.</a:t>
            </a:r>
          </a:p>
        </p:txBody>
      </p:sp>
      <p:pic>
        <p:nvPicPr>
          <p:cNvPr id="272387" name="Picture 3"/>
          <p:cNvPicPr>
            <a:picLocks noChangeAspect="1" noChangeArrowheads="1"/>
          </p:cNvPicPr>
          <p:nvPr/>
        </p:nvPicPr>
        <p:blipFill>
          <a:blip r:embed="rId3"/>
          <a:srcRect/>
          <a:stretch>
            <a:fillRect/>
          </a:stretch>
        </p:blipFill>
        <p:spPr bwMode="auto">
          <a:xfrm>
            <a:off x="1828800" y="1971675"/>
            <a:ext cx="5653088"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a:xfrm>
            <a:off x="681038" y="731838"/>
            <a:ext cx="7781925" cy="547687"/>
          </a:xfrm>
        </p:spPr>
        <p:txBody>
          <a:bodyPr/>
          <a:lstStyle/>
          <a:p>
            <a:pPr eaLnBrk="1" hangingPunct="1"/>
            <a:r>
              <a:rPr lang="en-US" smtClean="0"/>
              <a:t>CA Class 1 Lab 7</a:t>
            </a:r>
          </a:p>
        </p:txBody>
      </p:sp>
      <p:sp>
        <p:nvSpPr>
          <p:cNvPr id="274434" name="Content Placeholder 2"/>
          <p:cNvSpPr>
            <a:spLocks noGrp="1"/>
          </p:cNvSpPr>
          <p:nvPr>
            <p:ph idx="1"/>
          </p:nvPr>
        </p:nvSpPr>
        <p:spPr>
          <a:xfrm>
            <a:off x="677863" y="1312863"/>
            <a:ext cx="7788275" cy="4679950"/>
          </a:xfrm>
        </p:spPr>
        <p:txBody>
          <a:bodyPr/>
          <a:lstStyle/>
          <a:p>
            <a:pPr marL="381000" indent="-381000" eaLnBrk="1" hangingPunct="1">
              <a:lnSpc>
                <a:spcPct val="80000"/>
              </a:lnSpc>
              <a:buFont typeface="Wingdings" pitchFamily="2" charset="2"/>
              <a:buNone/>
            </a:pPr>
            <a:r>
              <a:rPr lang="en-US" sz="1700" b="1" dirty="0" smtClean="0"/>
              <a:t>File System Audit</a:t>
            </a:r>
          </a:p>
          <a:p>
            <a:pPr marL="381000" indent="-381000" eaLnBrk="1" hangingPunct="1">
              <a:lnSpc>
                <a:spcPct val="80000"/>
              </a:lnSpc>
              <a:spcAft>
                <a:spcPct val="20000"/>
              </a:spcAft>
              <a:buClr>
                <a:srgbClr val="002B7C"/>
              </a:buClr>
              <a:buFontTx/>
              <a:buAutoNum type="arabicPeriod"/>
            </a:pPr>
            <a:r>
              <a:rPr lang="en-US" sz="1700" dirty="0" smtClean="0"/>
              <a:t>For File Systems auditing we need to return to the Administration Tasks tab.  From this tab select File System under the Auditing section.  Then select Add to create a File System audit Template.</a:t>
            </a:r>
          </a:p>
          <a:p>
            <a:pPr marL="381000" indent="-381000" eaLnBrk="1" hangingPunct="1">
              <a:lnSpc>
                <a:spcPct val="80000"/>
              </a:lnSpc>
              <a:spcAft>
                <a:spcPct val="20000"/>
              </a:spcAft>
              <a:buClr>
                <a:srgbClr val="002B7C"/>
              </a:buClr>
              <a:buFontTx/>
              <a:buAutoNum type="arabicPeriod"/>
            </a:pPr>
            <a:r>
              <a:rPr lang="en-US" sz="1700" dirty="0" smtClean="0"/>
              <a:t>Now enter the template name “Secret File Audit”.  We will audit a file and the path to the file is C:\Company Share\HR\secret1.txt.  Once this is entered click Add.</a:t>
            </a:r>
          </a:p>
          <a:p>
            <a:pPr marL="381000" indent="-381000" eaLnBrk="1" hangingPunct="1">
              <a:lnSpc>
                <a:spcPct val="80000"/>
              </a:lnSpc>
              <a:spcAft>
                <a:spcPct val="20000"/>
              </a:spcAft>
              <a:buClr>
                <a:srgbClr val="002B7C"/>
              </a:buClr>
              <a:buFontTx/>
              <a:buAutoNum type="arabicPeriod"/>
            </a:pPr>
            <a:r>
              <a:rPr lang="en-US" sz="1700" dirty="0" smtClean="0"/>
              <a:t>Now you must select the file events that you want to audit.  For our test use: File Deleted; File Opened; and File Ownership changed. Then click Next.</a:t>
            </a:r>
          </a:p>
          <a:p>
            <a:pPr marL="381000" indent="-381000" eaLnBrk="1" hangingPunct="1">
              <a:lnSpc>
                <a:spcPct val="80000"/>
              </a:lnSpc>
              <a:spcAft>
                <a:spcPct val="20000"/>
              </a:spcAft>
              <a:buClr>
                <a:srgbClr val="002B7C"/>
              </a:buClr>
              <a:buFontTx/>
              <a:buAutoNum type="arabicPeriod"/>
            </a:pPr>
            <a:r>
              <a:rPr lang="en-US" sz="1700" dirty="0" smtClean="0"/>
              <a:t>From here we have the ability to select processes that can access the file, but for our purposes we will not add any processes.</a:t>
            </a:r>
          </a:p>
          <a:p>
            <a:pPr marL="381000" indent="-381000" eaLnBrk="1" hangingPunct="1">
              <a:lnSpc>
                <a:spcPct val="80000"/>
              </a:lnSpc>
              <a:spcAft>
                <a:spcPct val="20000"/>
              </a:spcAft>
              <a:buClr>
                <a:srgbClr val="002B7C"/>
              </a:buClr>
              <a:buFontTx/>
              <a:buAutoNum type="arabicPeriod"/>
            </a:pPr>
            <a:r>
              <a:rPr lang="en-US" sz="1700" dirty="0" smtClean="0"/>
              <a:t>At this point we have created a File System audit template.  The template will now need to be applied to an agent configuration. Now to apply the template to a specific server we go to configuration and click on Agent.  This screen gives you a view of the agents currently running, but it also give you access to the configuration section.  Click on Configurations… </a:t>
            </a:r>
          </a:p>
          <a:p>
            <a:pPr marL="381000" indent="-381000" eaLnBrk="1" hangingPunct="1">
              <a:lnSpc>
                <a:spcPct val="80000"/>
              </a:lnSpc>
              <a:spcAft>
                <a:spcPct val="20000"/>
              </a:spcAft>
              <a:buClr>
                <a:srgbClr val="002B7C"/>
              </a:buClr>
              <a:buFontTx/>
              <a:buAutoNum type="arabicPeriod"/>
            </a:pPr>
            <a:r>
              <a:rPr lang="en-US" sz="1700" dirty="0" smtClean="0"/>
              <a:t>Now let’s add a new configuration for Exchange servers.  To start, click Add… and then change the name to Company Share </a:t>
            </a:r>
            <a:r>
              <a:rPr lang="en-US" sz="1700" dirty="0" err="1" smtClean="0"/>
              <a:t>Config</a:t>
            </a:r>
            <a:r>
              <a:rPr lang="en-US" sz="1700" dirty="0" smtClean="0"/>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le 1"/>
          <p:cNvSpPr>
            <a:spLocks noGrp="1"/>
          </p:cNvSpPr>
          <p:nvPr>
            <p:ph type="title"/>
          </p:nvPr>
        </p:nvSpPr>
        <p:spPr>
          <a:xfrm>
            <a:off x="681038" y="731838"/>
            <a:ext cx="7781925" cy="547687"/>
          </a:xfrm>
        </p:spPr>
        <p:txBody>
          <a:bodyPr/>
          <a:lstStyle/>
          <a:p>
            <a:pPr eaLnBrk="1" hangingPunct="1"/>
            <a:r>
              <a:rPr lang="en-US" smtClean="0"/>
              <a:t>CA Class 1 Lab 7</a:t>
            </a:r>
          </a:p>
        </p:txBody>
      </p:sp>
      <p:sp>
        <p:nvSpPr>
          <p:cNvPr id="276482" name="Content Placeholder 2"/>
          <p:cNvSpPr>
            <a:spLocks noGrp="1"/>
          </p:cNvSpPr>
          <p:nvPr>
            <p:ph idx="1"/>
          </p:nvPr>
        </p:nvSpPr>
        <p:spPr>
          <a:xfrm>
            <a:off x="677863" y="1312863"/>
            <a:ext cx="7788275" cy="4679950"/>
          </a:xfrm>
        </p:spPr>
        <p:txBody>
          <a:bodyPr/>
          <a:lstStyle/>
          <a:p>
            <a:pPr marL="381000" indent="-381000" eaLnBrk="1" hangingPunct="1">
              <a:lnSpc>
                <a:spcPct val="80000"/>
              </a:lnSpc>
              <a:buFont typeface="Wingdings" pitchFamily="2" charset="2"/>
              <a:buNone/>
            </a:pPr>
            <a:endParaRPr lang="en-US" sz="1600" dirty="0" smtClean="0"/>
          </a:p>
          <a:p>
            <a:pPr marL="381000" indent="-381000" eaLnBrk="1" hangingPunct="1">
              <a:lnSpc>
                <a:spcPct val="80000"/>
              </a:lnSpc>
              <a:spcAft>
                <a:spcPct val="20000"/>
              </a:spcAft>
              <a:buClr>
                <a:srgbClr val="002B7C"/>
              </a:buClr>
              <a:buFontTx/>
              <a:buAutoNum type="arabicPeriod" startAt="7"/>
            </a:pPr>
            <a:r>
              <a:rPr lang="en-US" sz="1600" dirty="0" smtClean="0"/>
              <a:t>This screen allows you to control a variety of information on how the coordinator communicates with the agent, but currently we are only concerned with templates.  Highlight the Company Share </a:t>
            </a:r>
            <a:r>
              <a:rPr lang="en-US" sz="1600" dirty="0" err="1" smtClean="0"/>
              <a:t>Config</a:t>
            </a:r>
            <a:r>
              <a:rPr lang="en-US" sz="1600" dirty="0" smtClean="0"/>
              <a:t> name and then adjust the dropdown under Assigned from No to Yes.  Then click Apply or OK.</a:t>
            </a:r>
          </a:p>
          <a:p>
            <a:pPr marL="381000" indent="-381000" eaLnBrk="1" hangingPunct="1">
              <a:lnSpc>
                <a:spcPct val="80000"/>
              </a:lnSpc>
              <a:spcAft>
                <a:spcPct val="20000"/>
              </a:spcAft>
              <a:buClr>
                <a:srgbClr val="002B7C"/>
              </a:buClr>
              <a:buFontTx/>
              <a:buAutoNum type="arabicPeriod" startAt="7"/>
            </a:pPr>
            <a:r>
              <a:rPr lang="en-US" sz="1600" dirty="0" smtClean="0"/>
              <a:t>Now we have the configuration ready, but it is still not applied.  To assign the new template to the appropriate agent; highlight the agent you need (</a:t>
            </a:r>
            <a:r>
              <a:rPr lang="en-US" sz="1600" dirty="0" err="1" smtClean="0"/>
              <a:t>ITARSBxx</a:t>
            </a:r>
            <a:r>
              <a:rPr lang="en-US" sz="1600" dirty="0" smtClean="0"/>
              <a:t>) and click on Assign…</a:t>
            </a:r>
          </a:p>
          <a:p>
            <a:pPr marL="381000" indent="-381000" eaLnBrk="1" hangingPunct="1">
              <a:lnSpc>
                <a:spcPct val="80000"/>
              </a:lnSpc>
              <a:spcAft>
                <a:spcPct val="20000"/>
              </a:spcAft>
              <a:buClr>
                <a:srgbClr val="002B7C"/>
              </a:buClr>
              <a:buFontTx/>
              <a:buAutoNum type="arabicPeriod" startAt="7"/>
            </a:pPr>
            <a:r>
              <a:rPr lang="en-US" sz="1600" dirty="0" smtClean="0"/>
              <a:t>Then choose the correct configuration “Company Share </a:t>
            </a:r>
            <a:r>
              <a:rPr lang="en-US" sz="1600" dirty="0" err="1" smtClean="0"/>
              <a:t>Config</a:t>
            </a:r>
            <a:r>
              <a:rPr lang="en-US" sz="1600" dirty="0" smtClean="0"/>
              <a:t>” and click OK.</a:t>
            </a:r>
          </a:p>
          <a:p>
            <a:pPr marL="381000" indent="-381000" eaLnBrk="1" hangingPunct="1">
              <a:lnSpc>
                <a:spcPct val="80000"/>
              </a:lnSpc>
              <a:spcAft>
                <a:spcPct val="20000"/>
              </a:spcAft>
              <a:buClr>
                <a:srgbClr val="002B7C"/>
              </a:buClr>
              <a:buFontTx/>
              <a:buAutoNum type="arabicPeriod" startAt="7"/>
            </a:pPr>
            <a:r>
              <a:rPr lang="en-US" sz="1600" dirty="0" smtClean="0"/>
              <a:t>Refresh the agent configurations, select the local box and click Refresh Configuration.</a:t>
            </a:r>
          </a:p>
          <a:p>
            <a:pPr marL="381000" indent="-381000" eaLnBrk="1" hangingPunct="1">
              <a:lnSpc>
                <a:spcPct val="80000"/>
              </a:lnSpc>
              <a:spcAft>
                <a:spcPct val="20000"/>
              </a:spcAft>
              <a:buClr>
                <a:srgbClr val="002B7C"/>
              </a:buClr>
              <a:buFontTx/>
              <a:buAutoNum type="arabicPeriod" startAt="7"/>
            </a:pPr>
            <a:r>
              <a:rPr lang="en-US" sz="1600" dirty="0" smtClean="0"/>
              <a:t>Now select the other two agents and repeat the process.  This time you will need to enter credentials with access to both servers, either admin or </a:t>
            </a:r>
            <a:r>
              <a:rPr lang="en-US" sz="1600" dirty="0" err="1" smtClean="0"/>
              <a:t>exadmin</a:t>
            </a:r>
            <a:r>
              <a:rPr lang="en-US" sz="1600" dirty="0" smtClean="0"/>
              <a:t>.</a:t>
            </a:r>
          </a:p>
          <a:p>
            <a:pPr marL="381000" indent="-381000" eaLnBrk="1" hangingPunct="1">
              <a:lnSpc>
                <a:spcPct val="80000"/>
              </a:lnSpc>
              <a:spcAft>
                <a:spcPct val="20000"/>
              </a:spcAft>
              <a:buClr>
                <a:srgbClr val="002B7C"/>
              </a:buClr>
              <a:buFontTx/>
              <a:buAutoNum type="arabicPeriod" startAt="7"/>
            </a:pPr>
            <a:r>
              <a:rPr lang="en-US" sz="1600" dirty="0" smtClean="0"/>
              <a:t>Now to check the auditing, open an RDC connection back to </a:t>
            </a:r>
            <a:r>
              <a:rPr lang="en-US" sz="1600" dirty="0" err="1" smtClean="0"/>
              <a:t>itarsbxx</a:t>
            </a:r>
            <a:r>
              <a:rPr lang="en-US" sz="1600" dirty="0" smtClean="0"/>
              <a:t> with the admin </a:t>
            </a:r>
            <a:r>
              <a:rPr lang="en-US" sz="1600" dirty="0" err="1" smtClean="0"/>
              <a:t>leadthem</a:t>
            </a:r>
            <a:r>
              <a:rPr lang="en-US" sz="1600" dirty="0" smtClean="0"/>
              <a:t> credentials.  Open windows explorer and open the file c:\company share\HR\secret1.txt.</a:t>
            </a:r>
          </a:p>
          <a:p>
            <a:pPr marL="381000" indent="-381000" eaLnBrk="1" hangingPunct="1">
              <a:lnSpc>
                <a:spcPct val="80000"/>
              </a:lnSpc>
              <a:spcAft>
                <a:spcPct val="20000"/>
              </a:spcAft>
              <a:buClr>
                <a:srgbClr val="002B7C"/>
              </a:buClr>
              <a:buFontTx/>
              <a:buAutoNum type="arabicPeriod" startAt="7"/>
            </a:pPr>
            <a:r>
              <a:rPr lang="en-US" sz="1600" dirty="0" smtClean="0"/>
              <a:t>To verify logging return to your main computer and go to the </a:t>
            </a:r>
            <a:r>
              <a:rPr lang="en-US" sz="1600" dirty="0" err="1" smtClean="0"/>
              <a:t>ChangeAuditor</a:t>
            </a:r>
            <a:r>
              <a:rPr lang="en-US" sz="1600" dirty="0" smtClean="0"/>
              <a:t> Overview tab.  You may need to refresh, but the logged event should be present.</a:t>
            </a:r>
          </a:p>
          <a:p>
            <a:pPr marL="381000" indent="-381000" eaLnBrk="1" hangingPunct="1">
              <a:lnSpc>
                <a:spcPct val="80000"/>
              </a:lnSpc>
            </a:pPr>
            <a:endParaRPr lang="en-US" sz="16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p:nvPr>
        </p:nvSpPr>
        <p:spPr>
          <a:xfrm>
            <a:off x="681038" y="731838"/>
            <a:ext cx="7781925" cy="547687"/>
          </a:xfrm>
        </p:spPr>
        <p:txBody>
          <a:bodyPr/>
          <a:lstStyle/>
          <a:p>
            <a:pPr eaLnBrk="1" hangingPunct="1"/>
            <a:r>
              <a:rPr lang="en-US" smtClean="0"/>
              <a:t>CA Class 1 Lab 7</a:t>
            </a:r>
          </a:p>
        </p:txBody>
      </p:sp>
      <p:sp>
        <p:nvSpPr>
          <p:cNvPr id="278530" name="Content Placeholder 2"/>
          <p:cNvSpPr>
            <a:spLocks noGrp="1"/>
          </p:cNvSpPr>
          <p:nvPr>
            <p:ph idx="1"/>
          </p:nvPr>
        </p:nvSpPr>
        <p:spPr>
          <a:xfrm>
            <a:off x="677863" y="1312863"/>
            <a:ext cx="7788275" cy="4679950"/>
          </a:xfrm>
        </p:spPr>
        <p:txBody>
          <a:bodyPr/>
          <a:lstStyle/>
          <a:p>
            <a:pPr marL="381000" indent="-381000" eaLnBrk="1" hangingPunct="1">
              <a:lnSpc>
                <a:spcPct val="80000"/>
              </a:lnSpc>
              <a:buFont typeface="Wingdings" pitchFamily="2" charset="2"/>
              <a:buNone/>
            </a:pPr>
            <a:r>
              <a:rPr lang="en-US" sz="1600" b="1" smtClean="0"/>
              <a:t>File System Protection</a:t>
            </a:r>
          </a:p>
          <a:p>
            <a:pPr marL="381000" indent="-381000" eaLnBrk="1" hangingPunct="1">
              <a:lnSpc>
                <a:spcPct val="80000"/>
              </a:lnSpc>
              <a:spcAft>
                <a:spcPct val="20000"/>
              </a:spcAft>
              <a:buClr>
                <a:srgbClr val="002B7C"/>
              </a:buClr>
              <a:buFontTx/>
              <a:buAutoNum type="arabicPeriod"/>
            </a:pPr>
            <a:r>
              <a:rPr lang="en-US" sz="1600" smtClean="0"/>
              <a:t>File system protection is setup very similar to FS auditing.  To protect an object you must create a template and then assign it to an agent configuration.  To select File System from the protection section; and then click Add..</a:t>
            </a:r>
          </a:p>
          <a:p>
            <a:pPr marL="381000" indent="-381000" eaLnBrk="1" hangingPunct="1">
              <a:lnSpc>
                <a:spcPct val="80000"/>
              </a:lnSpc>
              <a:spcAft>
                <a:spcPct val="20000"/>
              </a:spcAft>
              <a:buClr>
                <a:srgbClr val="002B7C"/>
              </a:buClr>
              <a:buFontTx/>
              <a:buAutoNum type="arabicPeriod"/>
            </a:pPr>
            <a:r>
              <a:rPr lang="en-US" sz="1600" smtClean="0"/>
              <a:t>Now we must set the Template Name, and the path to the file or folder.  The template name will be Secret Protection and file is c:\Company Share\HR.  Once entered, click Add, then Next.</a:t>
            </a:r>
          </a:p>
          <a:p>
            <a:pPr marL="381000" indent="-381000" eaLnBrk="1" hangingPunct="1">
              <a:lnSpc>
                <a:spcPct val="80000"/>
              </a:lnSpc>
              <a:spcAft>
                <a:spcPct val="20000"/>
              </a:spcAft>
              <a:buClr>
                <a:srgbClr val="002B7C"/>
              </a:buClr>
              <a:buFontTx/>
              <a:buAutoNum type="arabicPeriod"/>
            </a:pPr>
            <a:r>
              <a:rPr lang="en-US" sz="1600" smtClean="0"/>
              <a:t>Here we can drill down and select accounts that are allowed to change the files and folders listed above.  We will leave blank for testing and allow no one to edit the files.  Click Finish.</a:t>
            </a:r>
          </a:p>
          <a:p>
            <a:pPr marL="381000" indent="-381000" eaLnBrk="1" hangingPunct="1">
              <a:lnSpc>
                <a:spcPct val="80000"/>
              </a:lnSpc>
              <a:spcAft>
                <a:spcPct val="20000"/>
              </a:spcAft>
              <a:buClr>
                <a:srgbClr val="002B7C"/>
              </a:buClr>
              <a:buFontTx/>
              <a:buAutoNum type="arabicPeriod"/>
            </a:pPr>
            <a:r>
              <a:rPr lang="en-US" sz="1600" smtClean="0"/>
              <a:t>Once Finish is clicked we have created another template that will need to be applied just like the file system auditing template.  Click on Agent, then Configurations. Highlight the Company Share Config and then assign the file system protection template to that config.</a:t>
            </a:r>
          </a:p>
          <a:p>
            <a:pPr marL="381000" indent="-381000" eaLnBrk="1" hangingPunct="1">
              <a:lnSpc>
                <a:spcPct val="80000"/>
              </a:lnSpc>
              <a:spcAft>
                <a:spcPct val="20000"/>
              </a:spcAft>
              <a:buClr>
                <a:srgbClr val="002B7C"/>
              </a:buClr>
              <a:buFontTx/>
              <a:buAutoNum type="arabicPeriod"/>
            </a:pPr>
            <a:r>
              <a:rPr lang="en-US" sz="1600" smtClean="0"/>
              <a:t>Once assigned here click OK or Apply.  Since we have previously assigned the Company Share Config to ITARSBxx; we only need to refresh the configuration.</a:t>
            </a:r>
          </a:p>
          <a:p>
            <a:pPr marL="381000" indent="-381000" eaLnBrk="1" hangingPunct="1">
              <a:lnSpc>
                <a:spcPct val="80000"/>
              </a:lnSpc>
              <a:spcAft>
                <a:spcPct val="20000"/>
              </a:spcAft>
              <a:buClr>
                <a:srgbClr val="002B7C"/>
              </a:buClr>
              <a:buFontTx/>
              <a:buAutoNum type="arabicPeriod"/>
            </a:pPr>
            <a:r>
              <a:rPr lang="en-US" sz="1600" smtClean="0"/>
              <a:t>Now back to ITARSBxx with windows explorer to see if we can open the files in question.</a:t>
            </a:r>
          </a:p>
          <a:p>
            <a:pPr marL="381000" indent="-381000" eaLnBrk="1" hangingPunct="1">
              <a:lnSpc>
                <a:spcPct val="80000"/>
              </a:lnSpc>
              <a:spcAft>
                <a:spcPct val="20000"/>
              </a:spcAft>
              <a:buClr>
                <a:srgbClr val="002B7C"/>
              </a:buClr>
              <a:buFontTx/>
              <a:buAutoNum type="arabicPeriod"/>
            </a:pPr>
            <a:r>
              <a:rPr lang="en-US" sz="1600" smtClean="0"/>
              <a:t>Please take the Lab 7 test.</a:t>
            </a:r>
          </a:p>
          <a:p>
            <a:pPr marL="381000" indent="-381000" eaLnBrk="1" hangingPunct="1">
              <a:lnSpc>
                <a:spcPct val="80000"/>
              </a:lnSpc>
            </a:pPr>
            <a:endParaRPr lang="en-US" sz="1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1038" y="731838"/>
            <a:ext cx="7781925" cy="547687"/>
          </a:xfrm>
        </p:spPr>
        <p:txBody>
          <a:bodyPr/>
          <a:lstStyle/>
          <a:p>
            <a:pPr eaLnBrk="1" hangingPunct="1"/>
            <a:r>
              <a:rPr lang="en-US" smtClean="0"/>
              <a:t>CA 1 LAB 1 Exercises Continued</a:t>
            </a:r>
          </a:p>
        </p:txBody>
      </p:sp>
      <p:sp>
        <p:nvSpPr>
          <p:cNvPr id="23554" name="Content Placeholder 2"/>
          <p:cNvSpPr>
            <a:spLocks noGrp="1"/>
          </p:cNvSpPr>
          <p:nvPr>
            <p:ph idx="1"/>
          </p:nvPr>
        </p:nvSpPr>
        <p:spPr>
          <a:xfrm>
            <a:off x="690563" y="1539875"/>
            <a:ext cx="7788275" cy="4335463"/>
          </a:xfrm>
        </p:spPr>
        <p:txBody>
          <a:bodyPr>
            <a:normAutofit lnSpcReduction="10000"/>
          </a:bodyPr>
          <a:lstStyle/>
          <a:p>
            <a:pPr lvl="0">
              <a:buClr>
                <a:schemeClr val="accent1"/>
              </a:buClr>
              <a:buFont typeface="+mj-lt"/>
              <a:buAutoNum type="arabicPeriod" startAt="6"/>
            </a:pPr>
            <a:r>
              <a:rPr lang="en-US" sz="1800" dirty="0" smtClean="0"/>
              <a:t>Login </a:t>
            </a:r>
            <a:r>
              <a:rPr lang="en-US" sz="1800" dirty="0"/>
              <a:t>to the DC via RDP with the account </a:t>
            </a:r>
            <a:r>
              <a:rPr lang="en-US" sz="1800" dirty="0">
                <a:solidFill>
                  <a:srgbClr val="0000FF"/>
                </a:solidFill>
              </a:rPr>
              <a:t>admin</a:t>
            </a:r>
            <a:r>
              <a:rPr lang="en-US" sz="1800" dirty="0"/>
              <a:t> and password </a:t>
            </a:r>
            <a:r>
              <a:rPr lang="en-US" sz="1800" dirty="0" err="1">
                <a:solidFill>
                  <a:srgbClr val="0000FF"/>
                </a:solidFill>
              </a:rPr>
              <a:t>leadthem</a:t>
            </a:r>
            <a:r>
              <a:rPr lang="en-US" sz="1800" dirty="0"/>
              <a:t>.</a:t>
            </a:r>
          </a:p>
          <a:p>
            <a:pPr lvl="0">
              <a:buClr>
                <a:schemeClr val="accent1"/>
              </a:buClr>
              <a:buFont typeface="+mj-lt"/>
              <a:buAutoNum type="arabicPeriod" startAt="6"/>
            </a:pPr>
            <a:r>
              <a:rPr lang="en-US" sz="1800" dirty="0"/>
              <a:t>Using standard tools (Active Directory Users and Computers) locate the OU ‘Service Accounts’. Once there verify the user account </a:t>
            </a:r>
            <a:r>
              <a:rPr lang="en-US" sz="1800" dirty="0" err="1">
                <a:solidFill>
                  <a:srgbClr val="0000FF"/>
                </a:solidFill>
              </a:rPr>
              <a:t>CAService</a:t>
            </a:r>
            <a:r>
              <a:rPr lang="en-US" sz="1800" dirty="0"/>
              <a:t> is present and that it is a member of the Domain Admins Security Group. Once completed logoff of the Domain Controller.</a:t>
            </a:r>
          </a:p>
          <a:p>
            <a:pPr lvl="0">
              <a:buClr>
                <a:schemeClr val="accent1"/>
              </a:buClr>
              <a:buFont typeface="+mj-lt"/>
              <a:buAutoNum type="arabicPeriod" startAt="6"/>
            </a:pPr>
            <a:r>
              <a:rPr lang="en-US" sz="1800" dirty="0"/>
              <a:t>Now logon to the Exchange server via RDP with account </a:t>
            </a:r>
            <a:r>
              <a:rPr lang="en-US" sz="1800" dirty="0" err="1">
                <a:solidFill>
                  <a:srgbClr val="0000FF"/>
                </a:solidFill>
              </a:rPr>
              <a:t>ExAdmin</a:t>
            </a:r>
            <a:r>
              <a:rPr lang="en-US" sz="1800" dirty="0"/>
              <a:t> and password</a:t>
            </a:r>
            <a:r>
              <a:rPr lang="en-US" sz="1800" dirty="0">
                <a:solidFill>
                  <a:srgbClr val="0000FF"/>
                </a:solidFill>
              </a:rPr>
              <a:t> </a:t>
            </a:r>
            <a:r>
              <a:rPr lang="en-US" sz="1800" dirty="0" err="1">
                <a:solidFill>
                  <a:srgbClr val="0000FF"/>
                </a:solidFill>
              </a:rPr>
              <a:t>leadthem</a:t>
            </a:r>
            <a:r>
              <a:rPr lang="en-US" sz="1800" dirty="0">
                <a:solidFill>
                  <a:srgbClr val="0000FF"/>
                </a:solidFill>
              </a:rPr>
              <a:t> </a:t>
            </a:r>
            <a:r>
              <a:rPr lang="en-US" sz="1800" dirty="0"/>
              <a:t>verify that you can log onto the server and that the account is a member of the Organization Management security group.</a:t>
            </a:r>
          </a:p>
          <a:p>
            <a:pPr lvl="0">
              <a:buClr>
                <a:schemeClr val="accent1"/>
              </a:buClr>
              <a:buFont typeface="+mj-lt"/>
              <a:buAutoNum type="arabicPeriod" startAt="6"/>
            </a:pPr>
            <a:r>
              <a:rPr lang="en-US" sz="1800" dirty="0"/>
              <a:t>After exiting out of both systems, verify that </a:t>
            </a:r>
            <a:r>
              <a:rPr lang="en-US" sz="1800" dirty="0" err="1">
                <a:solidFill>
                  <a:srgbClr val="0000FF"/>
                </a:solidFill>
              </a:rPr>
              <a:t>CAservice</a:t>
            </a:r>
            <a:r>
              <a:rPr lang="en-US" sz="1800" dirty="0">
                <a:solidFill>
                  <a:srgbClr val="0000FF"/>
                </a:solidFill>
              </a:rPr>
              <a:t> </a:t>
            </a:r>
            <a:r>
              <a:rPr lang="en-US" sz="1800" dirty="0"/>
              <a:t>and </a:t>
            </a:r>
            <a:r>
              <a:rPr lang="en-US" sz="1800" dirty="0">
                <a:solidFill>
                  <a:srgbClr val="0000FF"/>
                </a:solidFill>
              </a:rPr>
              <a:t>Student</a:t>
            </a:r>
            <a:r>
              <a:rPr lang="en-US" sz="1800" dirty="0"/>
              <a:t> accounts are both members of the local </a:t>
            </a:r>
            <a:r>
              <a:rPr lang="en-US" sz="1800" dirty="0">
                <a:solidFill>
                  <a:srgbClr val="0000FF"/>
                </a:solidFill>
              </a:rPr>
              <a:t>Administrators</a:t>
            </a:r>
            <a:r>
              <a:rPr lang="en-US" sz="1800" dirty="0"/>
              <a:t> on your local machine (ITARSA).</a:t>
            </a:r>
          </a:p>
          <a:p>
            <a:pPr marL="457200" indent="-457200" algn="ctr" eaLnBrk="1" hangingPunct="1">
              <a:lnSpc>
                <a:spcPct val="90000"/>
              </a:lnSpc>
              <a:spcAft>
                <a:spcPct val="25000"/>
              </a:spcAft>
              <a:buFontTx/>
              <a:buNone/>
            </a:pPr>
            <a:r>
              <a:rPr lang="en-US" sz="1900" b="1" i="1" dirty="0" smtClean="0"/>
              <a:t>System </a:t>
            </a:r>
            <a:r>
              <a:rPr lang="en-US" sz="1900" b="1" i="1" dirty="0" smtClean="0"/>
              <a:t>Breakdown</a:t>
            </a:r>
          </a:p>
          <a:p>
            <a:pPr marL="457200" indent="-457200" algn="ctr" eaLnBrk="1" hangingPunct="1">
              <a:lnSpc>
                <a:spcPct val="90000"/>
              </a:lnSpc>
              <a:spcAft>
                <a:spcPct val="25000"/>
              </a:spcAft>
              <a:buFontTx/>
              <a:buNone/>
            </a:pPr>
            <a:r>
              <a:rPr lang="en-US" sz="1900" b="1" i="1" dirty="0" smtClean="0"/>
              <a:t>Your Server (Client)	Domain Controller	Exchange Server</a:t>
            </a:r>
          </a:p>
          <a:p>
            <a:pPr marL="457200" indent="-457200" algn="ctr" eaLnBrk="1" hangingPunct="1">
              <a:lnSpc>
                <a:spcPct val="90000"/>
              </a:lnSpc>
              <a:spcAft>
                <a:spcPct val="25000"/>
              </a:spcAft>
              <a:buFontTx/>
              <a:buNone/>
            </a:pPr>
            <a:r>
              <a:rPr lang="en-US" sz="1900" b="1" i="1" dirty="0" err="1" smtClean="0"/>
              <a:t>ITARSAxx</a:t>
            </a:r>
            <a:r>
              <a:rPr lang="en-US" sz="1900" b="1" i="1" dirty="0" smtClean="0"/>
              <a:t>		</a:t>
            </a:r>
            <a:r>
              <a:rPr lang="en-US" sz="1900" b="1" i="1" dirty="0" err="1" smtClean="0"/>
              <a:t>ITARSBxx</a:t>
            </a:r>
            <a:r>
              <a:rPr lang="en-US" sz="1900" b="1" i="1" dirty="0" smtClean="0"/>
              <a:t>		</a:t>
            </a:r>
            <a:r>
              <a:rPr lang="en-US" sz="1900" b="1" i="1" dirty="0" err="1" smtClean="0"/>
              <a:t>ITARSCxx</a:t>
            </a:r>
            <a:endParaRPr lang="en-US" sz="1900" b="1"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Title 1"/>
          <p:cNvSpPr>
            <a:spLocks noGrp="1"/>
          </p:cNvSpPr>
          <p:nvPr>
            <p:ph type="title"/>
          </p:nvPr>
        </p:nvSpPr>
        <p:spPr>
          <a:xfrm>
            <a:off x="681038" y="731838"/>
            <a:ext cx="7781925" cy="547687"/>
          </a:xfrm>
        </p:spPr>
        <p:txBody>
          <a:bodyPr/>
          <a:lstStyle/>
          <a:p>
            <a:pPr eaLnBrk="1" hangingPunct="1"/>
            <a:r>
              <a:rPr lang="en-US" smtClean="0"/>
              <a:t>Why Change Auditor?</a:t>
            </a:r>
          </a:p>
        </p:txBody>
      </p:sp>
      <p:sp>
        <p:nvSpPr>
          <p:cNvPr id="113671" name="Content Placeholder 2"/>
          <p:cNvSpPr>
            <a:spLocks noGrp="1"/>
          </p:cNvSpPr>
          <p:nvPr>
            <p:ph idx="1"/>
          </p:nvPr>
        </p:nvSpPr>
        <p:spPr>
          <a:xfrm>
            <a:off x="677863" y="1312863"/>
            <a:ext cx="7788275" cy="4679950"/>
          </a:xfrm>
        </p:spPr>
        <p:txBody>
          <a:bodyPr/>
          <a:lstStyle/>
          <a:p>
            <a:pPr marL="457200" indent="-457200" eaLnBrk="1" hangingPunct="1">
              <a:buFontTx/>
              <a:buAutoNum type="arabicPeriod"/>
            </a:pPr>
            <a:endParaRPr lang="en-US" smtClean="0"/>
          </a:p>
          <a:p>
            <a:pPr marL="457200" indent="-457200" eaLnBrk="1" hangingPunct="1">
              <a:buFontTx/>
              <a:buNone/>
            </a:pPr>
            <a:r>
              <a:rPr lang="en-US" smtClean="0"/>
              <a:t>Change Auditor helps answer the fundamental questions that both administrators and auditors have.  Specifically, what changes have been made and who made the change.  With change auditor we have those answers.</a:t>
            </a:r>
          </a:p>
          <a:p>
            <a:pPr marL="457200" indent="-457200" eaLnBrk="1" hangingPunct="1">
              <a:buFontTx/>
              <a:buNone/>
            </a:pPr>
            <a:endParaRPr lang="en-US" smtClean="0"/>
          </a:p>
        </p:txBody>
      </p:sp>
      <p:graphicFrame>
        <p:nvGraphicFramePr>
          <p:cNvPr id="113669" name="Object 5"/>
          <p:cNvGraphicFramePr>
            <a:graphicFrameLocks noChangeAspect="1"/>
          </p:cNvGraphicFramePr>
          <p:nvPr>
            <p:extLst>
              <p:ext uri="{D42A27DB-BD31-4B8C-83A1-F6EECF244321}">
                <p14:modId xmlns:p14="http://schemas.microsoft.com/office/powerpoint/2010/main" val="3445748454"/>
              </p:ext>
            </p:extLst>
          </p:nvPr>
        </p:nvGraphicFramePr>
        <p:xfrm>
          <a:off x="676275" y="3051938"/>
          <a:ext cx="7920038" cy="2992437"/>
        </p:xfrm>
        <a:graphic>
          <a:graphicData uri="http://schemas.openxmlformats.org/presentationml/2006/ole">
            <mc:AlternateContent xmlns:mc="http://schemas.openxmlformats.org/markup-compatibility/2006">
              <mc:Choice xmlns:v="urn:schemas-microsoft-com:vml" Requires="v">
                <p:oleObj spid="_x0000_s113681" name="Visio" r:id="rId4" imgW="5235547" imgH="1977957" progId="Visio.Drawing.11">
                  <p:embed/>
                </p:oleObj>
              </mc:Choice>
              <mc:Fallback>
                <p:oleObj name="Visio" r:id="rId4" imgW="5235547" imgH="1977957" progId="Visio.Drawing.11">
                  <p:embed/>
                  <p:pic>
                    <p:nvPicPr>
                      <p:cNvPr id="0" name="Picture 5"/>
                      <p:cNvPicPr>
                        <a:picLocks noChangeAspect="1" noChangeArrowheads="1"/>
                      </p:cNvPicPr>
                      <p:nvPr/>
                    </p:nvPicPr>
                    <p:blipFill>
                      <a:blip r:embed="rId5"/>
                      <a:srcRect/>
                      <a:stretch>
                        <a:fillRect/>
                      </a:stretch>
                    </p:blipFill>
                    <p:spPr bwMode="auto">
                      <a:xfrm>
                        <a:off x="676275" y="3051938"/>
                        <a:ext cx="7920038" cy="299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Quest-Powerpoint-Template">
  <a:themeElements>
    <a:clrScheme name="Quest Software">
      <a:dk1>
        <a:srgbClr val="000000"/>
      </a:dk1>
      <a:lt1>
        <a:srgbClr val="FFFFFF"/>
      </a:lt1>
      <a:dk2>
        <a:srgbClr val="002776"/>
      </a:dk2>
      <a:lt2>
        <a:srgbClr val="D8D8D8"/>
      </a:lt2>
      <a:accent1>
        <a:srgbClr val="002776"/>
      </a:accent1>
      <a:accent2>
        <a:srgbClr val="FFCB00"/>
      </a:accent2>
      <a:accent3>
        <a:srgbClr val="738539"/>
      </a:accent3>
      <a:accent4>
        <a:srgbClr val="580E8B"/>
      </a:accent4>
      <a:accent5>
        <a:srgbClr val="9B142E"/>
      </a:accent5>
      <a:accent6>
        <a:srgbClr val="C99900"/>
      </a:accent6>
      <a:hlink>
        <a:srgbClr val="7F7F7F"/>
      </a:hlink>
      <a:folHlink>
        <a:srgbClr val="7F7F7F"/>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99CCFF">
                <a:alpha val="11000"/>
              </a:srgbClr>
            </a:gs>
            <a:gs pos="100000">
              <a:srgbClr val="99CCFF">
                <a:gamma/>
                <a:shade val="92157"/>
                <a:invGamma/>
              </a:srgbClr>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gradFill rotWithShape="1">
          <a:gsLst>
            <a:gs pos="0">
              <a:srgbClr val="99CCFF">
                <a:alpha val="11000"/>
              </a:srgbClr>
            </a:gs>
            <a:gs pos="100000">
              <a:srgbClr val="99CCFF">
                <a:gamma/>
                <a:shade val="92157"/>
                <a:invGamma/>
              </a:srgbClr>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Quest-Powerpoint-Template</Template>
  <TotalTime>23539</TotalTime>
  <Words>5774</Words>
  <Application>Microsoft Office PowerPoint</Application>
  <PresentationFormat>On-screen Show (4:3)</PresentationFormat>
  <Paragraphs>541</Paragraphs>
  <Slides>77</Slides>
  <Notes>77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Quest-Powerpoint-Template</vt:lpstr>
      <vt:lpstr>Visio</vt:lpstr>
      <vt:lpstr>Change Auditor (CA) Training Class 1</vt:lpstr>
      <vt:lpstr>Welcome to CA Training Class #1</vt:lpstr>
      <vt:lpstr>Class Structure</vt:lpstr>
      <vt:lpstr>CA Class 1 Lecture and Lab Schedule</vt:lpstr>
      <vt:lpstr>First Things First…</vt:lpstr>
      <vt:lpstr>CA Class 1 LAB 1</vt:lpstr>
      <vt:lpstr>CA 1 LAB 1 Exercises</vt:lpstr>
      <vt:lpstr>CA 1 LAB 1 Exercises Continued</vt:lpstr>
      <vt:lpstr>Why Change Auditor?</vt:lpstr>
      <vt:lpstr>Change Auditor Overview</vt:lpstr>
      <vt:lpstr>Change Auditor Overview (Active Directory)</vt:lpstr>
      <vt:lpstr>Change Auditor Overview (Exchange)</vt:lpstr>
      <vt:lpstr>Change Auditor Overview (File Servers)</vt:lpstr>
      <vt:lpstr>Lab 2 – Coordinator installation</vt:lpstr>
      <vt:lpstr>Lab 2 – Coordinator installation</vt:lpstr>
      <vt:lpstr>Lab 2 – Coordinator installation</vt:lpstr>
      <vt:lpstr>Lab 2 – Coordinator installation</vt:lpstr>
      <vt:lpstr>Lab 2 – Coordinator installation</vt:lpstr>
      <vt:lpstr>Lab 2 – Coordinator installation</vt:lpstr>
      <vt:lpstr>Lab 2 – Coordinator installation</vt:lpstr>
      <vt:lpstr>Lab 2 – Coordinator installation</vt:lpstr>
      <vt:lpstr>Lab 2 – Coordinator installation</vt:lpstr>
      <vt:lpstr>Lab 2 – Coordinator installation</vt:lpstr>
      <vt:lpstr>Lab 2 – Coordinator installation</vt:lpstr>
      <vt:lpstr>Lab 2 – Coordinator installation</vt:lpstr>
      <vt:lpstr>Lab 2 – Coordinator installation</vt:lpstr>
      <vt:lpstr>Lab 2 – Coordinator installation</vt:lpstr>
      <vt:lpstr>Lab 2 – Client Installation</vt:lpstr>
      <vt:lpstr>Lab 2 – Client Installation</vt:lpstr>
      <vt:lpstr>Lab 2 – Client Installation</vt:lpstr>
      <vt:lpstr>Lab 2 – Client Installation</vt:lpstr>
      <vt:lpstr>Lab 2 – Client Installation</vt:lpstr>
      <vt:lpstr>Lab 2 – Client Installation</vt:lpstr>
      <vt:lpstr>Lab 2 – Client Installation</vt:lpstr>
      <vt:lpstr>Lab 2 – Client Installation</vt:lpstr>
      <vt:lpstr>ChangeAuditor Client Overview</vt:lpstr>
      <vt:lpstr>ChangeAuditor Client Overview</vt:lpstr>
      <vt:lpstr>ChangeAuditor Client Overview</vt:lpstr>
      <vt:lpstr>ChangeAuditor Client Overview</vt:lpstr>
      <vt:lpstr>ChangeAuditor Client Overview</vt:lpstr>
      <vt:lpstr>ChangeAuditor Client Overview</vt:lpstr>
      <vt:lpstr>ChangeAuditor Client Overview</vt:lpstr>
      <vt:lpstr>ChangeAuditor Client Overview</vt:lpstr>
      <vt:lpstr>CA Class 1 Lab 3</vt:lpstr>
      <vt:lpstr>CA Class 1 Lab 3</vt:lpstr>
      <vt:lpstr>CA Class 1 Lab 3</vt:lpstr>
      <vt:lpstr>CA Class 1 Lab 3</vt:lpstr>
      <vt:lpstr>CA Class 1 Lab 3</vt:lpstr>
      <vt:lpstr>CA Class 1 Custom Searches and Alerts.</vt:lpstr>
      <vt:lpstr>CA Class 1 Custom Searches and Alerts.</vt:lpstr>
      <vt:lpstr>CA Class 1 Custom Searches and Alerts.</vt:lpstr>
      <vt:lpstr>CA Class 1 Custom Searches and Alerts.</vt:lpstr>
      <vt:lpstr>CA Class 1 Custom Searches and Alerts.</vt:lpstr>
      <vt:lpstr>CA Class 1 Lab 4</vt:lpstr>
      <vt:lpstr>CA Class 1 Lab 4</vt:lpstr>
      <vt:lpstr>CA Class 1 Lab 4</vt:lpstr>
      <vt:lpstr>CA Class 1 Lab 4</vt:lpstr>
      <vt:lpstr>CA Class 1 Active Directory</vt:lpstr>
      <vt:lpstr>CA Class 1 Active Directory</vt:lpstr>
      <vt:lpstr>CA Class 1 Active Directory</vt:lpstr>
      <vt:lpstr>CA Class 1 Lab 5</vt:lpstr>
      <vt:lpstr>CA Class 1 Lab 5</vt:lpstr>
      <vt:lpstr>CA Class 1 Lab 5</vt:lpstr>
      <vt:lpstr>CA Class 1 Exchange</vt:lpstr>
      <vt:lpstr>CA Class 1 Exchange</vt:lpstr>
      <vt:lpstr>CA Class 1 Exchange</vt:lpstr>
      <vt:lpstr>CA Class 1 Exchange</vt:lpstr>
      <vt:lpstr>CA Class 1 Lab 6</vt:lpstr>
      <vt:lpstr>CA Class 1 Lab 6</vt:lpstr>
      <vt:lpstr>CA Class 1 Lab 6</vt:lpstr>
      <vt:lpstr>CA Class 1 File Systems</vt:lpstr>
      <vt:lpstr>CA Class 1 File Systems</vt:lpstr>
      <vt:lpstr>CA Class 1 File Systems</vt:lpstr>
      <vt:lpstr>CA Class 1 File Systems</vt:lpstr>
      <vt:lpstr>CA Class 1 Lab 7</vt:lpstr>
      <vt:lpstr>CA Class 1 Lab 7</vt:lpstr>
      <vt:lpstr>CA Class 1 Lab 7</vt:lpstr>
    </vt:vector>
  </TitlesOfParts>
  <Company>LeadThem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Babcock</dc:creator>
  <dc:description>This is the standard Quest corporate overview presentation with speaker notes and optional slides. Who we are, what we do and how we do it.</dc:description>
  <cp:lastModifiedBy>Chuck</cp:lastModifiedBy>
  <cp:revision>2653</cp:revision>
  <dcterms:created xsi:type="dcterms:W3CDTF">2010-01-06T19:09:18Z</dcterms:created>
  <dcterms:modified xsi:type="dcterms:W3CDTF">2012-02-23T03:53:31Z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cessLevel">
    <vt:lpwstr>Public</vt:lpwstr>
  </property>
  <property fmtid="{D5CDD505-2E9C-101B-9397-08002B2CF9AE}" pid="3" name="Archived">
    <vt:lpwstr/>
  </property>
  <property fmtid="{D5CDD505-2E9C-101B-9397-08002B2CF9AE}" pid="4" name="HideFromResellers">
    <vt:lpwstr>No</vt:lpwstr>
  </property>
  <property fmtid="{D5CDD505-2E9C-101B-9397-08002B2CF9AE}" pid="5" name="RevisionDate">
    <vt:filetime>2006-05-19T12:00:00Z</vt:filetime>
  </property>
</Properties>
</file>